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4" Type="http://schemas.openxmlformats.org/officeDocument/2006/relationships/image" Target="../media/image2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B66019-2523-4260-B600-5720A404DC0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3B32A7E-6AC7-4665-8D8D-B5A38DEC29E4}">
      <dgm:prSet/>
      <dgm:spPr/>
      <dgm:t>
        <a:bodyPr/>
        <a:lstStyle/>
        <a:p>
          <a:r>
            <a:rPr lang="es-PE"/>
            <a:t>1</a:t>
          </a:r>
          <a:r>
            <a:rPr lang="es-PE" baseline="30000"/>
            <a:t>st</a:t>
          </a:r>
          <a:r>
            <a:rPr lang="es-PE"/>
            <a:t> Diego Fernandez Álvarez </a:t>
          </a:r>
          <a:br>
            <a:rPr lang="es-PE"/>
          </a:br>
          <a:r>
            <a:rPr lang="es-PE" i="1"/>
            <a:t>Universidad Nacional de Ingeniería</a:t>
          </a:r>
          <a:br>
            <a:rPr lang="es-PE" i="1"/>
          </a:br>
          <a:r>
            <a:rPr lang="es-PE"/>
            <a:t>Lima, Perú</a:t>
          </a:r>
          <a:br>
            <a:rPr lang="es-PE"/>
          </a:br>
          <a:r>
            <a:rPr lang="es-PE"/>
            <a:t>diego.fernandez.a@uni.pe</a:t>
          </a:r>
          <a:br>
            <a:rPr lang="es-PE"/>
          </a:br>
          <a:r>
            <a:rPr lang="es-PE" i="1"/>
            <a:t> </a:t>
          </a:r>
          <a:endParaRPr lang="en-US"/>
        </a:p>
      </dgm:t>
    </dgm:pt>
    <dgm:pt modelId="{361A4E02-4A73-4FF5-9240-23EBC5503304}" type="parTrans" cxnId="{DCE426F0-0EB4-49E3-B7E6-D89C79E22811}">
      <dgm:prSet/>
      <dgm:spPr/>
      <dgm:t>
        <a:bodyPr/>
        <a:lstStyle/>
        <a:p>
          <a:endParaRPr lang="en-US"/>
        </a:p>
      </dgm:t>
    </dgm:pt>
    <dgm:pt modelId="{0395525A-D96B-435C-89DB-FD16D418CD96}" type="sibTrans" cxnId="{DCE426F0-0EB4-49E3-B7E6-D89C79E22811}">
      <dgm:prSet/>
      <dgm:spPr/>
      <dgm:t>
        <a:bodyPr/>
        <a:lstStyle/>
        <a:p>
          <a:endParaRPr lang="en-US"/>
        </a:p>
      </dgm:t>
    </dgm:pt>
    <dgm:pt modelId="{637AF7AB-5454-4C1C-89C1-9D6039AE0C34}">
      <dgm:prSet/>
      <dgm:spPr/>
      <dgm:t>
        <a:bodyPr/>
        <a:lstStyle/>
        <a:p>
          <a:r>
            <a:rPr lang="es-PE" dirty="0"/>
            <a:t>2</a:t>
          </a:r>
          <a:r>
            <a:rPr lang="es-PE" baseline="30000" dirty="0"/>
            <a:t>nd</a:t>
          </a:r>
          <a:r>
            <a:rPr lang="es-PE" dirty="0"/>
            <a:t> </a:t>
          </a:r>
          <a:r>
            <a:rPr lang="es-PE" dirty="0" err="1"/>
            <a:t>Stephanny</a:t>
          </a:r>
          <a:r>
            <a:rPr lang="es-PE" dirty="0"/>
            <a:t> Sánchez</a:t>
          </a:r>
          <a:br>
            <a:rPr lang="es-PE" dirty="0"/>
          </a:br>
          <a:r>
            <a:rPr lang="es-PE" i="1" dirty="0"/>
            <a:t>Universidad Nacional de Ingeniería</a:t>
          </a:r>
          <a:br>
            <a:rPr lang="es-PE" i="1" dirty="0"/>
          </a:br>
          <a:r>
            <a:rPr lang="es-PE" dirty="0"/>
            <a:t>Lima, Perú</a:t>
          </a:r>
          <a:br>
            <a:rPr lang="es-PE" dirty="0"/>
          </a:br>
          <a:r>
            <a:rPr lang="es-PE" dirty="0"/>
            <a:t>stephannygsanchezb@gmail.com</a:t>
          </a:r>
          <a:endParaRPr lang="en-US" dirty="0"/>
        </a:p>
      </dgm:t>
    </dgm:pt>
    <dgm:pt modelId="{C57049FE-EB93-4B4A-A9EE-7A5185836CE9}" type="parTrans" cxnId="{7E1226C8-2966-41A4-A518-ED793D49CBAE}">
      <dgm:prSet/>
      <dgm:spPr/>
      <dgm:t>
        <a:bodyPr/>
        <a:lstStyle/>
        <a:p>
          <a:endParaRPr lang="en-US"/>
        </a:p>
      </dgm:t>
    </dgm:pt>
    <dgm:pt modelId="{2D4E3229-F22F-4139-A1AC-36ADA3BCBABA}" type="sibTrans" cxnId="{7E1226C8-2966-41A4-A518-ED793D49CBAE}">
      <dgm:prSet/>
      <dgm:spPr/>
      <dgm:t>
        <a:bodyPr/>
        <a:lstStyle/>
        <a:p>
          <a:endParaRPr lang="en-US"/>
        </a:p>
      </dgm:t>
    </dgm:pt>
    <dgm:pt modelId="{851CCA5D-0636-4C10-913F-F9B916F978E2}">
      <dgm:prSet/>
      <dgm:spPr/>
      <dgm:t>
        <a:bodyPr/>
        <a:lstStyle/>
        <a:p>
          <a:r>
            <a:rPr lang="es-PE"/>
            <a:t>3</a:t>
          </a:r>
          <a:r>
            <a:rPr lang="es-PE" baseline="30000"/>
            <a:t>rd</a:t>
          </a:r>
          <a:r>
            <a:rPr lang="es-PE"/>
            <a:t> Jovani Quispe Quispe</a:t>
          </a:r>
          <a:br>
            <a:rPr lang="es-PE"/>
          </a:br>
          <a:r>
            <a:rPr lang="es-PE" i="1"/>
            <a:t>Universidad Nacional de Ingeniería</a:t>
          </a:r>
          <a:br>
            <a:rPr lang="es-PE" i="1"/>
          </a:br>
          <a:r>
            <a:rPr lang="es-PE"/>
            <a:t>Lima, Perú</a:t>
          </a:r>
          <a:br>
            <a:rPr lang="es-PE"/>
          </a:br>
          <a:r>
            <a:rPr lang="es-PE" i="1"/>
            <a:t>quispejovani@</a:t>
          </a:r>
          <a:r>
            <a:rPr lang="es-PE"/>
            <a:t>gmail</a:t>
          </a:r>
          <a:r>
            <a:rPr lang="es-PE" i="1"/>
            <a:t>.com</a:t>
          </a:r>
          <a:endParaRPr lang="en-US"/>
        </a:p>
      </dgm:t>
    </dgm:pt>
    <dgm:pt modelId="{60B9924C-9D3A-4D94-AEF5-84AB86593AE6}" type="parTrans" cxnId="{2FC1E858-CDD7-4C9E-8FDF-BA2477082BA8}">
      <dgm:prSet/>
      <dgm:spPr/>
      <dgm:t>
        <a:bodyPr/>
        <a:lstStyle/>
        <a:p>
          <a:endParaRPr lang="en-US"/>
        </a:p>
      </dgm:t>
    </dgm:pt>
    <dgm:pt modelId="{6259DFB3-9DF3-448C-B47F-B42010939CAC}" type="sibTrans" cxnId="{2FC1E858-CDD7-4C9E-8FDF-BA2477082BA8}">
      <dgm:prSet/>
      <dgm:spPr/>
      <dgm:t>
        <a:bodyPr/>
        <a:lstStyle/>
        <a:p>
          <a:endParaRPr lang="en-US"/>
        </a:p>
      </dgm:t>
    </dgm:pt>
    <dgm:pt modelId="{4DBD6354-EA60-4C87-9914-96CC33A082ED}" type="pres">
      <dgm:prSet presAssocID="{04B66019-2523-4260-B600-5720A404DC0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D15E68D-456F-45BD-98C3-B3EAE87B0718}" type="pres">
      <dgm:prSet presAssocID="{E3B32A7E-6AC7-4665-8D8D-B5A38DEC29E4}" presName="hierRoot1" presStyleCnt="0"/>
      <dgm:spPr/>
    </dgm:pt>
    <dgm:pt modelId="{9FFE3375-D2FD-4484-8C09-8E7B8ACDC30F}" type="pres">
      <dgm:prSet presAssocID="{E3B32A7E-6AC7-4665-8D8D-B5A38DEC29E4}" presName="composite" presStyleCnt="0"/>
      <dgm:spPr/>
    </dgm:pt>
    <dgm:pt modelId="{F095FCF4-87B0-4251-A1D9-2B7F632C7A64}" type="pres">
      <dgm:prSet presAssocID="{E3B32A7E-6AC7-4665-8D8D-B5A38DEC29E4}" presName="background" presStyleLbl="node0" presStyleIdx="0" presStyleCnt="3"/>
      <dgm:spPr/>
    </dgm:pt>
    <dgm:pt modelId="{61F40AC6-16EA-44FD-9284-B4BBBADAEFC8}" type="pres">
      <dgm:prSet presAssocID="{E3B32A7E-6AC7-4665-8D8D-B5A38DEC29E4}" presName="text" presStyleLbl="fgAcc0" presStyleIdx="0" presStyleCnt="3">
        <dgm:presLayoutVars>
          <dgm:chPref val="3"/>
        </dgm:presLayoutVars>
      </dgm:prSet>
      <dgm:spPr/>
    </dgm:pt>
    <dgm:pt modelId="{AA250141-5340-43B9-B217-3B572F547A6A}" type="pres">
      <dgm:prSet presAssocID="{E3B32A7E-6AC7-4665-8D8D-B5A38DEC29E4}" presName="hierChild2" presStyleCnt="0"/>
      <dgm:spPr/>
    </dgm:pt>
    <dgm:pt modelId="{64DD3A58-D619-435E-A894-D02EB6891D92}" type="pres">
      <dgm:prSet presAssocID="{637AF7AB-5454-4C1C-89C1-9D6039AE0C34}" presName="hierRoot1" presStyleCnt="0"/>
      <dgm:spPr/>
    </dgm:pt>
    <dgm:pt modelId="{02608DEA-5ECC-4E2D-893D-FF2AF4C2E308}" type="pres">
      <dgm:prSet presAssocID="{637AF7AB-5454-4C1C-89C1-9D6039AE0C34}" presName="composite" presStyleCnt="0"/>
      <dgm:spPr/>
    </dgm:pt>
    <dgm:pt modelId="{532EEC15-D5B8-4464-B101-01CFC84712CD}" type="pres">
      <dgm:prSet presAssocID="{637AF7AB-5454-4C1C-89C1-9D6039AE0C34}" presName="background" presStyleLbl="node0" presStyleIdx="1" presStyleCnt="3"/>
      <dgm:spPr/>
    </dgm:pt>
    <dgm:pt modelId="{1D6B7362-11D1-49F2-976E-72313E511E7F}" type="pres">
      <dgm:prSet presAssocID="{637AF7AB-5454-4C1C-89C1-9D6039AE0C34}" presName="text" presStyleLbl="fgAcc0" presStyleIdx="1" presStyleCnt="3">
        <dgm:presLayoutVars>
          <dgm:chPref val="3"/>
        </dgm:presLayoutVars>
      </dgm:prSet>
      <dgm:spPr/>
    </dgm:pt>
    <dgm:pt modelId="{ACA6573D-9B4A-4F5D-9C4F-B367C6188346}" type="pres">
      <dgm:prSet presAssocID="{637AF7AB-5454-4C1C-89C1-9D6039AE0C34}" presName="hierChild2" presStyleCnt="0"/>
      <dgm:spPr/>
    </dgm:pt>
    <dgm:pt modelId="{96C8B3D9-8374-40B5-AB01-4ACEF9A6F2E9}" type="pres">
      <dgm:prSet presAssocID="{851CCA5D-0636-4C10-913F-F9B916F978E2}" presName="hierRoot1" presStyleCnt="0"/>
      <dgm:spPr/>
    </dgm:pt>
    <dgm:pt modelId="{12B19DCF-CC42-473A-BA62-AA00176950E3}" type="pres">
      <dgm:prSet presAssocID="{851CCA5D-0636-4C10-913F-F9B916F978E2}" presName="composite" presStyleCnt="0"/>
      <dgm:spPr/>
    </dgm:pt>
    <dgm:pt modelId="{F3F30E35-9128-4FA4-9B2D-44B8A8317D85}" type="pres">
      <dgm:prSet presAssocID="{851CCA5D-0636-4C10-913F-F9B916F978E2}" presName="background" presStyleLbl="node0" presStyleIdx="2" presStyleCnt="3"/>
      <dgm:spPr/>
    </dgm:pt>
    <dgm:pt modelId="{7A2C3429-3635-43E7-B0A0-09F911486B65}" type="pres">
      <dgm:prSet presAssocID="{851CCA5D-0636-4C10-913F-F9B916F978E2}" presName="text" presStyleLbl="fgAcc0" presStyleIdx="2" presStyleCnt="3">
        <dgm:presLayoutVars>
          <dgm:chPref val="3"/>
        </dgm:presLayoutVars>
      </dgm:prSet>
      <dgm:spPr/>
    </dgm:pt>
    <dgm:pt modelId="{27220789-A693-43C8-8884-E0CE4C743CE9}" type="pres">
      <dgm:prSet presAssocID="{851CCA5D-0636-4C10-913F-F9B916F978E2}" presName="hierChild2" presStyleCnt="0"/>
      <dgm:spPr/>
    </dgm:pt>
  </dgm:ptLst>
  <dgm:cxnLst>
    <dgm:cxn modelId="{5F899408-03F4-43F3-A2D6-AC1523418295}" type="presOf" srcId="{851CCA5D-0636-4C10-913F-F9B916F978E2}" destId="{7A2C3429-3635-43E7-B0A0-09F911486B65}" srcOrd="0" destOrd="0" presId="urn:microsoft.com/office/officeart/2005/8/layout/hierarchy1"/>
    <dgm:cxn modelId="{AFF32D5B-0375-45E4-84B0-8D3465995FC4}" type="presOf" srcId="{637AF7AB-5454-4C1C-89C1-9D6039AE0C34}" destId="{1D6B7362-11D1-49F2-976E-72313E511E7F}" srcOrd="0" destOrd="0" presId="urn:microsoft.com/office/officeart/2005/8/layout/hierarchy1"/>
    <dgm:cxn modelId="{2FC1E858-CDD7-4C9E-8FDF-BA2477082BA8}" srcId="{04B66019-2523-4260-B600-5720A404DC0B}" destId="{851CCA5D-0636-4C10-913F-F9B916F978E2}" srcOrd="2" destOrd="0" parTransId="{60B9924C-9D3A-4D94-AEF5-84AB86593AE6}" sibTransId="{6259DFB3-9DF3-448C-B47F-B42010939CAC}"/>
    <dgm:cxn modelId="{E3E203C6-8438-413B-9B03-6D630E5D359A}" type="presOf" srcId="{E3B32A7E-6AC7-4665-8D8D-B5A38DEC29E4}" destId="{61F40AC6-16EA-44FD-9284-B4BBBADAEFC8}" srcOrd="0" destOrd="0" presId="urn:microsoft.com/office/officeart/2005/8/layout/hierarchy1"/>
    <dgm:cxn modelId="{7E1226C8-2966-41A4-A518-ED793D49CBAE}" srcId="{04B66019-2523-4260-B600-5720A404DC0B}" destId="{637AF7AB-5454-4C1C-89C1-9D6039AE0C34}" srcOrd="1" destOrd="0" parTransId="{C57049FE-EB93-4B4A-A9EE-7A5185836CE9}" sibTransId="{2D4E3229-F22F-4139-A1AC-36ADA3BCBABA}"/>
    <dgm:cxn modelId="{713875D8-EAAC-4E7A-8609-EC6989449CA8}" type="presOf" srcId="{04B66019-2523-4260-B600-5720A404DC0B}" destId="{4DBD6354-EA60-4C87-9914-96CC33A082ED}" srcOrd="0" destOrd="0" presId="urn:microsoft.com/office/officeart/2005/8/layout/hierarchy1"/>
    <dgm:cxn modelId="{DCE426F0-0EB4-49E3-B7E6-D89C79E22811}" srcId="{04B66019-2523-4260-B600-5720A404DC0B}" destId="{E3B32A7E-6AC7-4665-8D8D-B5A38DEC29E4}" srcOrd="0" destOrd="0" parTransId="{361A4E02-4A73-4FF5-9240-23EBC5503304}" sibTransId="{0395525A-D96B-435C-89DB-FD16D418CD96}"/>
    <dgm:cxn modelId="{39299660-FC9C-4D90-9D07-3C3BA6AD8B7D}" type="presParOf" srcId="{4DBD6354-EA60-4C87-9914-96CC33A082ED}" destId="{1D15E68D-456F-45BD-98C3-B3EAE87B0718}" srcOrd="0" destOrd="0" presId="urn:microsoft.com/office/officeart/2005/8/layout/hierarchy1"/>
    <dgm:cxn modelId="{6E1C0A9E-222F-4CA8-A6E5-97D3BEC0720F}" type="presParOf" srcId="{1D15E68D-456F-45BD-98C3-B3EAE87B0718}" destId="{9FFE3375-D2FD-4484-8C09-8E7B8ACDC30F}" srcOrd="0" destOrd="0" presId="urn:microsoft.com/office/officeart/2005/8/layout/hierarchy1"/>
    <dgm:cxn modelId="{E6AD1E7E-5F88-4DAF-93D0-2B05F07A67BE}" type="presParOf" srcId="{9FFE3375-D2FD-4484-8C09-8E7B8ACDC30F}" destId="{F095FCF4-87B0-4251-A1D9-2B7F632C7A64}" srcOrd="0" destOrd="0" presId="urn:microsoft.com/office/officeart/2005/8/layout/hierarchy1"/>
    <dgm:cxn modelId="{B0D3BC9C-F55D-43B3-B56F-F0EB02DB4519}" type="presParOf" srcId="{9FFE3375-D2FD-4484-8C09-8E7B8ACDC30F}" destId="{61F40AC6-16EA-44FD-9284-B4BBBADAEFC8}" srcOrd="1" destOrd="0" presId="urn:microsoft.com/office/officeart/2005/8/layout/hierarchy1"/>
    <dgm:cxn modelId="{D52D3C7D-EB6B-451F-8181-E6F6B5B15A27}" type="presParOf" srcId="{1D15E68D-456F-45BD-98C3-B3EAE87B0718}" destId="{AA250141-5340-43B9-B217-3B572F547A6A}" srcOrd="1" destOrd="0" presId="urn:microsoft.com/office/officeart/2005/8/layout/hierarchy1"/>
    <dgm:cxn modelId="{B2F9535B-2CE1-435D-B3A8-448621615137}" type="presParOf" srcId="{4DBD6354-EA60-4C87-9914-96CC33A082ED}" destId="{64DD3A58-D619-435E-A894-D02EB6891D92}" srcOrd="1" destOrd="0" presId="urn:microsoft.com/office/officeart/2005/8/layout/hierarchy1"/>
    <dgm:cxn modelId="{C4DC5729-4F47-48C2-926F-1147CC222C83}" type="presParOf" srcId="{64DD3A58-D619-435E-A894-D02EB6891D92}" destId="{02608DEA-5ECC-4E2D-893D-FF2AF4C2E308}" srcOrd="0" destOrd="0" presId="urn:microsoft.com/office/officeart/2005/8/layout/hierarchy1"/>
    <dgm:cxn modelId="{34F9A488-1481-4605-ADCD-6B3DF08A7F90}" type="presParOf" srcId="{02608DEA-5ECC-4E2D-893D-FF2AF4C2E308}" destId="{532EEC15-D5B8-4464-B101-01CFC84712CD}" srcOrd="0" destOrd="0" presId="urn:microsoft.com/office/officeart/2005/8/layout/hierarchy1"/>
    <dgm:cxn modelId="{54B6B781-F40E-47AA-B287-EEE65DDCDF8A}" type="presParOf" srcId="{02608DEA-5ECC-4E2D-893D-FF2AF4C2E308}" destId="{1D6B7362-11D1-49F2-976E-72313E511E7F}" srcOrd="1" destOrd="0" presId="urn:microsoft.com/office/officeart/2005/8/layout/hierarchy1"/>
    <dgm:cxn modelId="{1A7E9953-209B-405B-BA4C-A7D34AD20F9F}" type="presParOf" srcId="{64DD3A58-D619-435E-A894-D02EB6891D92}" destId="{ACA6573D-9B4A-4F5D-9C4F-B367C6188346}" srcOrd="1" destOrd="0" presId="urn:microsoft.com/office/officeart/2005/8/layout/hierarchy1"/>
    <dgm:cxn modelId="{B2A7411E-7321-41C5-88AE-4ED9727BB873}" type="presParOf" srcId="{4DBD6354-EA60-4C87-9914-96CC33A082ED}" destId="{96C8B3D9-8374-40B5-AB01-4ACEF9A6F2E9}" srcOrd="2" destOrd="0" presId="urn:microsoft.com/office/officeart/2005/8/layout/hierarchy1"/>
    <dgm:cxn modelId="{54252579-734A-4FDE-85B1-935C55DC00FD}" type="presParOf" srcId="{96C8B3D9-8374-40B5-AB01-4ACEF9A6F2E9}" destId="{12B19DCF-CC42-473A-BA62-AA00176950E3}" srcOrd="0" destOrd="0" presId="urn:microsoft.com/office/officeart/2005/8/layout/hierarchy1"/>
    <dgm:cxn modelId="{B3C10AA0-E691-4A08-9ED4-3BAB5A790DCC}" type="presParOf" srcId="{12B19DCF-CC42-473A-BA62-AA00176950E3}" destId="{F3F30E35-9128-4FA4-9B2D-44B8A8317D85}" srcOrd="0" destOrd="0" presId="urn:microsoft.com/office/officeart/2005/8/layout/hierarchy1"/>
    <dgm:cxn modelId="{09CA9D2A-C435-40EE-9AAF-BDB61F17A3E8}" type="presParOf" srcId="{12B19DCF-CC42-473A-BA62-AA00176950E3}" destId="{7A2C3429-3635-43E7-B0A0-09F911486B65}" srcOrd="1" destOrd="0" presId="urn:microsoft.com/office/officeart/2005/8/layout/hierarchy1"/>
    <dgm:cxn modelId="{61644867-FC5A-4E60-8CC4-8E01032927D9}" type="presParOf" srcId="{96C8B3D9-8374-40B5-AB01-4ACEF9A6F2E9}" destId="{27220789-A693-43C8-8884-E0CE4C743CE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F9622E8-A124-4AC0-A52E-92D0AC1FA2E3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C553D2F-E750-4DF6-B41A-486F146F9D90}">
      <dgm:prSet/>
      <dgm:spPr/>
      <dgm:t>
        <a:bodyPr/>
        <a:lstStyle/>
        <a:p>
          <a:pPr>
            <a:defRPr cap="all"/>
          </a:pPr>
          <a:r>
            <a:rPr lang="en-US"/>
            <a:t>Democratización del conocimiento.</a:t>
          </a:r>
        </a:p>
      </dgm:t>
    </dgm:pt>
    <dgm:pt modelId="{77106D1C-33E1-4CE4-B051-9B6CD7504572}" type="parTrans" cxnId="{57AC3F7A-8E40-4C7E-8202-B48984FC39CE}">
      <dgm:prSet/>
      <dgm:spPr/>
      <dgm:t>
        <a:bodyPr/>
        <a:lstStyle/>
        <a:p>
          <a:endParaRPr lang="en-US"/>
        </a:p>
      </dgm:t>
    </dgm:pt>
    <dgm:pt modelId="{F98F33EA-FD59-4AE6-85D6-ECC8DF7E3B61}" type="sibTrans" cxnId="{57AC3F7A-8E40-4C7E-8202-B48984FC39CE}">
      <dgm:prSet/>
      <dgm:spPr/>
      <dgm:t>
        <a:bodyPr/>
        <a:lstStyle/>
        <a:p>
          <a:endParaRPr lang="en-US"/>
        </a:p>
      </dgm:t>
    </dgm:pt>
    <dgm:pt modelId="{07ECFD7F-3F7F-4257-A31A-BDF212B33A9C}">
      <dgm:prSet/>
      <dgm:spPr/>
      <dgm:t>
        <a:bodyPr/>
        <a:lstStyle/>
        <a:p>
          <a:pPr>
            <a:defRPr cap="all"/>
          </a:pPr>
          <a:r>
            <a:rPr lang="en-US"/>
            <a:t>Reducción de costos de soporte.</a:t>
          </a:r>
        </a:p>
      </dgm:t>
    </dgm:pt>
    <dgm:pt modelId="{A2E38D6E-DBFA-4DA3-A3E5-27274CFCD941}" type="parTrans" cxnId="{4FE56B41-DBC5-4C7C-B6A5-0CE909434E2F}">
      <dgm:prSet/>
      <dgm:spPr/>
      <dgm:t>
        <a:bodyPr/>
        <a:lstStyle/>
        <a:p>
          <a:endParaRPr lang="en-US"/>
        </a:p>
      </dgm:t>
    </dgm:pt>
    <dgm:pt modelId="{729F9EDD-8AE0-44CC-AF4A-D2D686A8941A}" type="sibTrans" cxnId="{4FE56B41-DBC5-4C7C-B6A5-0CE909434E2F}">
      <dgm:prSet/>
      <dgm:spPr/>
      <dgm:t>
        <a:bodyPr/>
        <a:lstStyle/>
        <a:p>
          <a:endParaRPr lang="en-US"/>
        </a:p>
      </dgm:t>
    </dgm:pt>
    <dgm:pt modelId="{7D2F6EC7-3B7E-4189-8250-2DCF8DEDDF8D}" type="pres">
      <dgm:prSet presAssocID="{3F9622E8-A124-4AC0-A52E-92D0AC1FA2E3}" presName="root" presStyleCnt="0">
        <dgm:presLayoutVars>
          <dgm:dir/>
          <dgm:resizeHandles val="exact"/>
        </dgm:presLayoutVars>
      </dgm:prSet>
      <dgm:spPr/>
    </dgm:pt>
    <dgm:pt modelId="{9416D7ED-97C8-4AED-BA2B-CBE833A08266}" type="pres">
      <dgm:prSet presAssocID="{EC553D2F-E750-4DF6-B41A-486F146F9D90}" presName="compNode" presStyleCnt="0"/>
      <dgm:spPr/>
    </dgm:pt>
    <dgm:pt modelId="{0CBD85D0-CFD4-4B9C-A471-E48B8ECB1DEE}" type="pres">
      <dgm:prSet presAssocID="{EC553D2F-E750-4DF6-B41A-486F146F9D90}" presName="iconBgRect" presStyleLbl="bgShp" presStyleIdx="0" presStyleCnt="2"/>
      <dgm:spPr/>
    </dgm:pt>
    <dgm:pt modelId="{1C6A03EE-0FC2-48B1-B9F5-0A05E60EA036}" type="pres">
      <dgm:prSet presAssocID="{EC553D2F-E750-4DF6-B41A-486F146F9D9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3278F996-A382-4BE1-B746-9C57C543D8B4}" type="pres">
      <dgm:prSet presAssocID="{EC553D2F-E750-4DF6-B41A-486F146F9D90}" presName="spaceRect" presStyleCnt="0"/>
      <dgm:spPr/>
    </dgm:pt>
    <dgm:pt modelId="{E72732D7-A61C-481E-9D01-F5362D0B608E}" type="pres">
      <dgm:prSet presAssocID="{EC553D2F-E750-4DF6-B41A-486F146F9D90}" presName="textRect" presStyleLbl="revTx" presStyleIdx="0" presStyleCnt="2">
        <dgm:presLayoutVars>
          <dgm:chMax val="1"/>
          <dgm:chPref val="1"/>
        </dgm:presLayoutVars>
      </dgm:prSet>
      <dgm:spPr/>
    </dgm:pt>
    <dgm:pt modelId="{A5075D58-A8C0-42CD-A376-38A56F98DFDF}" type="pres">
      <dgm:prSet presAssocID="{F98F33EA-FD59-4AE6-85D6-ECC8DF7E3B61}" presName="sibTrans" presStyleCnt="0"/>
      <dgm:spPr/>
    </dgm:pt>
    <dgm:pt modelId="{23B92F56-F6AA-44D3-8FF8-7D80FF28A9BA}" type="pres">
      <dgm:prSet presAssocID="{07ECFD7F-3F7F-4257-A31A-BDF212B33A9C}" presName="compNode" presStyleCnt="0"/>
      <dgm:spPr/>
    </dgm:pt>
    <dgm:pt modelId="{D52D4CDE-0408-4860-BCAF-FB6357CB3E11}" type="pres">
      <dgm:prSet presAssocID="{07ECFD7F-3F7F-4257-A31A-BDF212B33A9C}" presName="iconBgRect" presStyleLbl="bgShp" presStyleIdx="1" presStyleCnt="2"/>
      <dgm:spPr/>
    </dgm:pt>
    <dgm:pt modelId="{B90E596C-2C2F-46C2-B963-E0231F28BC3B}" type="pres">
      <dgm:prSet presAssocID="{07ECFD7F-3F7F-4257-A31A-BDF212B33A9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ward trend"/>
        </a:ext>
      </dgm:extLst>
    </dgm:pt>
    <dgm:pt modelId="{E894C23E-046E-476B-A27F-8557208348AD}" type="pres">
      <dgm:prSet presAssocID="{07ECFD7F-3F7F-4257-A31A-BDF212B33A9C}" presName="spaceRect" presStyleCnt="0"/>
      <dgm:spPr/>
    </dgm:pt>
    <dgm:pt modelId="{E0344A0D-6935-4A78-8648-6CB7D69A4039}" type="pres">
      <dgm:prSet presAssocID="{07ECFD7F-3F7F-4257-A31A-BDF212B33A9C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A7AB723-7A4A-48BF-ADEB-452B256185F5}" type="presOf" srcId="{07ECFD7F-3F7F-4257-A31A-BDF212B33A9C}" destId="{E0344A0D-6935-4A78-8648-6CB7D69A4039}" srcOrd="0" destOrd="0" presId="urn:microsoft.com/office/officeart/2018/5/layout/IconCircleLabelList"/>
    <dgm:cxn modelId="{4FE56B41-DBC5-4C7C-B6A5-0CE909434E2F}" srcId="{3F9622E8-A124-4AC0-A52E-92D0AC1FA2E3}" destId="{07ECFD7F-3F7F-4257-A31A-BDF212B33A9C}" srcOrd="1" destOrd="0" parTransId="{A2E38D6E-DBFA-4DA3-A3E5-27274CFCD941}" sibTransId="{729F9EDD-8AE0-44CC-AF4A-D2D686A8941A}"/>
    <dgm:cxn modelId="{57AC3F7A-8E40-4C7E-8202-B48984FC39CE}" srcId="{3F9622E8-A124-4AC0-A52E-92D0AC1FA2E3}" destId="{EC553D2F-E750-4DF6-B41A-486F146F9D90}" srcOrd="0" destOrd="0" parTransId="{77106D1C-33E1-4CE4-B051-9B6CD7504572}" sibTransId="{F98F33EA-FD59-4AE6-85D6-ECC8DF7E3B61}"/>
    <dgm:cxn modelId="{D53E0D92-E985-45AD-A4DE-2B47729FFD3F}" type="presOf" srcId="{EC553D2F-E750-4DF6-B41A-486F146F9D90}" destId="{E72732D7-A61C-481E-9D01-F5362D0B608E}" srcOrd="0" destOrd="0" presId="urn:microsoft.com/office/officeart/2018/5/layout/IconCircleLabelList"/>
    <dgm:cxn modelId="{7001D0D7-5A74-4EAD-93D3-37AFF203824E}" type="presOf" srcId="{3F9622E8-A124-4AC0-A52E-92D0AC1FA2E3}" destId="{7D2F6EC7-3B7E-4189-8250-2DCF8DEDDF8D}" srcOrd="0" destOrd="0" presId="urn:microsoft.com/office/officeart/2018/5/layout/IconCircleLabelList"/>
    <dgm:cxn modelId="{27E77B3F-DAE8-4F47-A232-967900087DA1}" type="presParOf" srcId="{7D2F6EC7-3B7E-4189-8250-2DCF8DEDDF8D}" destId="{9416D7ED-97C8-4AED-BA2B-CBE833A08266}" srcOrd="0" destOrd="0" presId="urn:microsoft.com/office/officeart/2018/5/layout/IconCircleLabelList"/>
    <dgm:cxn modelId="{877E578D-3E92-436D-AAFD-B6D9FA3790BE}" type="presParOf" srcId="{9416D7ED-97C8-4AED-BA2B-CBE833A08266}" destId="{0CBD85D0-CFD4-4B9C-A471-E48B8ECB1DEE}" srcOrd="0" destOrd="0" presId="urn:microsoft.com/office/officeart/2018/5/layout/IconCircleLabelList"/>
    <dgm:cxn modelId="{125596F0-6953-445B-8968-4ABEB0B65CD9}" type="presParOf" srcId="{9416D7ED-97C8-4AED-BA2B-CBE833A08266}" destId="{1C6A03EE-0FC2-48B1-B9F5-0A05E60EA036}" srcOrd="1" destOrd="0" presId="urn:microsoft.com/office/officeart/2018/5/layout/IconCircleLabelList"/>
    <dgm:cxn modelId="{BCDD585C-98FC-4FA7-9FA0-7130C38C4177}" type="presParOf" srcId="{9416D7ED-97C8-4AED-BA2B-CBE833A08266}" destId="{3278F996-A382-4BE1-B746-9C57C543D8B4}" srcOrd="2" destOrd="0" presId="urn:microsoft.com/office/officeart/2018/5/layout/IconCircleLabelList"/>
    <dgm:cxn modelId="{97C3F050-7BDB-4F79-A38D-D9FAB75153B0}" type="presParOf" srcId="{9416D7ED-97C8-4AED-BA2B-CBE833A08266}" destId="{E72732D7-A61C-481E-9D01-F5362D0B608E}" srcOrd="3" destOrd="0" presId="urn:microsoft.com/office/officeart/2018/5/layout/IconCircleLabelList"/>
    <dgm:cxn modelId="{2816C636-ED4D-4EF6-93E7-DA0AA2E298F0}" type="presParOf" srcId="{7D2F6EC7-3B7E-4189-8250-2DCF8DEDDF8D}" destId="{A5075D58-A8C0-42CD-A376-38A56F98DFDF}" srcOrd="1" destOrd="0" presId="urn:microsoft.com/office/officeart/2018/5/layout/IconCircleLabelList"/>
    <dgm:cxn modelId="{DD82B45D-5C73-4DDC-B6E7-5CDB83C99088}" type="presParOf" srcId="{7D2F6EC7-3B7E-4189-8250-2DCF8DEDDF8D}" destId="{23B92F56-F6AA-44D3-8FF8-7D80FF28A9BA}" srcOrd="2" destOrd="0" presId="urn:microsoft.com/office/officeart/2018/5/layout/IconCircleLabelList"/>
    <dgm:cxn modelId="{FF8EF00C-5D13-4EEB-98E8-42787262EEC8}" type="presParOf" srcId="{23B92F56-F6AA-44D3-8FF8-7D80FF28A9BA}" destId="{D52D4CDE-0408-4860-BCAF-FB6357CB3E11}" srcOrd="0" destOrd="0" presId="urn:microsoft.com/office/officeart/2018/5/layout/IconCircleLabelList"/>
    <dgm:cxn modelId="{81881284-0720-4DAF-B51A-00A97E4381A5}" type="presParOf" srcId="{23B92F56-F6AA-44D3-8FF8-7D80FF28A9BA}" destId="{B90E596C-2C2F-46C2-B963-E0231F28BC3B}" srcOrd="1" destOrd="0" presId="urn:microsoft.com/office/officeart/2018/5/layout/IconCircleLabelList"/>
    <dgm:cxn modelId="{2ED773CB-5B5C-486F-B7B7-15E61A601CB3}" type="presParOf" srcId="{23B92F56-F6AA-44D3-8FF8-7D80FF28A9BA}" destId="{E894C23E-046E-476B-A27F-8557208348AD}" srcOrd="2" destOrd="0" presId="urn:microsoft.com/office/officeart/2018/5/layout/IconCircleLabelList"/>
    <dgm:cxn modelId="{84B5E4CB-69E6-4D31-B410-6BA6909D34B3}" type="presParOf" srcId="{23B92F56-F6AA-44D3-8FF8-7D80FF28A9BA}" destId="{E0344A0D-6935-4A78-8648-6CB7D69A403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FF8EA9E-CBE3-4B39-A71E-5F6343A262A8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F6876B2-6E36-4AE4-936E-29EFCCC7A5FA}">
      <dgm:prSet/>
      <dgm:spPr/>
      <dgm:t>
        <a:bodyPr/>
        <a:lstStyle/>
        <a:p>
          <a:r>
            <a:rPr lang="en-US"/>
            <a:t>Asistente inteligente para diagnóstico y reparación de electrodomésticos.</a:t>
          </a:r>
        </a:p>
      </dgm:t>
    </dgm:pt>
    <dgm:pt modelId="{663F58C3-1A92-42A5-8252-83C1A1D90C7E}" type="parTrans" cxnId="{C0A2F696-6269-46F6-AA90-BB13194159B0}">
      <dgm:prSet/>
      <dgm:spPr/>
      <dgm:t>
        <a:bodyPr/>
        <a:lstStyle/>
        <a:p>
          <a:endParaRPr lang="en-US"/>
        </a:p>
      </dgm:t>
    </dgm:pt>
    <dgm:pt modelId="{E175F108-6A32-4F97-99F8-8F27B9941677}" type="sibTrans" cxnId="{C0A2F696-6269-46F6-AA90-BB13194159B0}">
      <dgm:prSet/>
      <dgm:spPr/>
      <dgm:t>
        <a:bodyPr/>
        <a:lstStyle/>
        <a:p>
          <a:endParaRPr lang="en-US"/>
        </a:p>
      </dgm:t>
    </dgm:pt>
    <dgm:pt modelId="{B8C6101F-6E64-43CD-9157-FEE981FF3CD0}">
      <dgm:prSet/>
      <dgm:spPr/>
      <dgm:t>
        <a:bodyPr/>
        <a:lstStyle/>
        <a:p>
          <a:r>
            <a:rPr lang="en-US"/>
            <a:t>Usa NLU y RAG para respuestas precisas.</a:t>
          </a:r>
        </a:p>
      </dgm:t>
    </dgm:pt>
    <dgm:pt modelId="{7D27B409-6866-4B7A-BB04-5AF4D58C82D3}" type="parTrans" cxnId="{D7471DA7-4C1C-405B-AF7E-00EE89063C50}">
      <dgm:prSet/>
      <dgm:spPr/>
      <dgm:t>
        <a:bodyPr/>
        <a:lstStyle/>
        <a:p>
          <a:endParaRPr lang="en-US"/>
        </a:p>
      </dgm:t>
    </dgm:pt>
    <dgm:pt modelId="{6CFBAE20-F8B7-45F0-A626-2C695A485F3C}" type="sibTrans" cxnId="{D7471DA7-4C1C-405B-AF7E-00EE89063C50}">
      <dgm:prSet/>
      <dgm:spPr/>
      <dgm:t>
        <a:bodyPr/>
        <a:lstStyle/>
        <a:p>
          <a:endParaRPr lang="en-US"/>
        </a:p>
      </dgm:t>
    </dgm:pt>
    <dgm:pt modelId="{D5EA75D7-B404-47F7-8D63-29A0032B2AA7}" type="pres">
      <dgm:prSet presAssocID="{0FF8EA9E-CBE3-4B39-A71E-5F6343A262A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64B80D7-3DEA-42F2-A208-9821016DCE1B}" type="pres">
      <dgm:prSet presAssocID="{9F6876B2-6E36-4AE4-936E-29EFCCC7A5FA}" presName="hierRoot1" presStyleCnt="0"/>
      <dgm:spPr/>
    </dgm:pt>
    <dgm:pt modelId="{D169F859-005F-48AA-B0C6-DFFCA0F24F58}" type="pres">
      <dgm:prSet presAssocID="{9F6876B2-6E36-4AE4-936E-29EFCCC7A5FA}" presName="composite" presStyleCnt="0"/>
      <dgm:spPr/>
    </dgm:pt>
    <dgm:pt modelId="{CD7ED341-5D71-45F4-A289-5FA6AD2B0E2F}" type="pres">
      <dgm:prSet presAssocID="{9F6876B2-6E36-4AE4-936E-29EFCCC7A5FA}" presName="background" presStyleLbl="node0" presStyleIdx="0" presStyleCnt="2"/>
      <dgm:spPr/>
    </dgm:pt>
    <dgm:pt modelId="{CA7A3A14-4F7F-4DD1-A05A-FE9AECD8FE4C}" type="pres">
      <dgm:prSet presAssocID="{9F6876B2-6E36-4AE4-936E-29EFCCC7A5FA}" presName="text" presStyleLbl="fgAcc0" presStyleIdx="0" presStyleCnt="2">
        <dgm:presLayoutVars>
          <dgm:chPref val="3"/>
        </dgm:presLayoutVars>
      </dgm:prSet>
      <dgm:spPr/>
    </dgm:pt>
    <dgm:pt modelId="{F55D5CAE-D8C0-43DF-ABF2-E2D32265D09F}" type="pres">
      <dgm:prSet presAssocID="{9F6876B2-6E36-4AE4-936E-29EFCCC7A5FA}" presName="hierChild2" presStyleCnt="0"/>
      <dgm:spPr/>
    </dgm:pt>
    <dgm:pt modelId="{10C8B13D-80BF-4290-9E2D-47BFAD79DFFD}" type="pres">
      <dgm:prSet presAssocID="{B8C6101F-6E64-43CD-9157-FEE981FF3CD0}" presName="hierRoot1" presStyleCnt="0"/>
      <dgm:spPr/>
    </dgm:pt>
    <dgm:pt modelId="{E55C8EE3-605A-4FD0-9551-138743085F61}" type="pres">
      <dgm:prSet presAssocID="{B8C6101F-6E64-43CD-9157-FEE981FF3CD0}" presName="composite" presStyleCnt="0"/>
      <dgm:spPr/>
    </dgm:pt>
    <dgm:pt modelId="{3338655F-D519-4570-AE8E-FFD4F855D837}" type="pres">
      <dgm:prSet presAssocID="{B8C6101F-6E64-43CD-9157-FEE981FF3CD0}" presName="background" presStyleLbl="node0" presStyleIdx="1" presStyleCnt="2"/>
      <dgm:spPr/>
    </dgm:pt>
    <dgm:pt modelId="{5E0C6958-AF15-4397-85B3-1DE70A192EDA}" type="pres">
      <dgm:prSet presAssocID="{B8C6101F-6E64-43CD-9157-FEE981FF3CD0}" presName="text" presStyleLbl="fgAcc0" presStyleIdx="1" presStyleCnt="2">
        <dgm:presLayoutVars>
          <dgm:chPref val="3"/>
        </dgm:presLayoutVars>
      </dgm:prSet>
      <dgm:spPr/>
    </dgm:pt>
    <dgm:pt modelId="{891691BA-F865-4627-A377-C927F93BF775}" type="pres">
      <dgm:prSet presAssocID="{B8C6101F-6E64-43CD-9157-FEE981FF3CD0}" presName="hierChild2" presStyleCnt="0"/>
      <dgm:spPr/>
    </dgm:pt>
  </dgm:ptLst>
  <dgm:cxnLst>
    <dgm:cxn modelId="{C1A45823-0A0C-4F71-83EF-3F4222927410}" type="presOf" srcId="{0FF8EA9E-CBE3-4B39-A71E-5F6343A262A8}" destId="{D5EA75D7-B404-47F7-8D63-29A0032B2AA7}" srcOrd="0" destOrd="0" presId="urn:microsoft.com/office/officeart/2005/8/layout/hierarchy1"/>
    <dgm:cxn modelId="{C0A2F696-6269-46F6-AA90-BB13194159B0}" srcId="{0FF8EA9E-CBE3-4B39-A71E-5F6343A262A8}" destId="{9F6876B2-6E36-4AE4-936E-29EFCCC7A5FA}" srcOrd="0" destOrd="0" parTransId="{663F58C3-1A92-42A5-8252-83C1A1D90C7E}" sibTransId="{E175F108-6A32-4F97-99F8-8F27B9941677}"/>
    <dgm:cxn modelId="{D7471DA7-4C1C-405B-AF7E-00EE89063C50}" srcId="{0FF8EA9E-CBE3-4B39-A71E-5F6343A262A8}" destId="{B8C6101F-6E64-43CD-9157-FEE981FF3CD0}" srcOrd="1" destOrd="0" parTransId="{7D27B409-6866-4B7A-BB04-5AF4D58C82D3}" sibTransId="{6CFBAE20-F8B7-45F0-A626-2C695A485F3C}"/>
    <dgm:cxn modelId="{4940C5CE-325E-47CB-9DB8-38BCA8A17F6D}" type="presOf" srcId="{B8C6101F-6E64-43CD-9157-FEE981FF3CD0}" destId="{5E0C6958-AF15-4397-85B3-1DE70A192EDA}" srcOrd="0" destOrd="0" presId="urn:microsoft.com/office/officeart/2005/8/layout/hierarchy1"/>
    <dgm:cxn modelId="{ACF5DACE-424B-4EA4-8B2D-C79019E0A010}" type="presOf" srcId="{9F6876B2-6E36-4AE4-936E-29EFCCC7A5FA}" destId="{CA7A3A14-4F7F-4DD1-A05A-FE9AECD8FE4C}" srcOrd="0" destOrd="0" presId="urn:microsoft.com/office/officeart/2005/8/layout/hierarchy1"/>
    <dgm:cxn modelId="{41FE5857-17B6-4D11-9DAE-86631D40FB0A}" type="presParOf" srcId="{D5EA75D7-B404-47F7-8D63-29A0032B2AA7}" destId="{464B80D7-3DEA-42F2-A208-9821016DCE1B}" srcOrd="0" destOrd="0" presId="urn:microsoft.com/office/officeart/2005/8/layout/hierarchy1"/>
    <dgm:cxn modelId="{C66CBFA5-52D0-411F-B020-51FAE9A277D0}" type="presParOf" srcId="{464B80D7-3DEA-42F2-A208-9821016DCE1B}" destId="{D169F859-005F-48AA-B0C6-DFFCA0F24F58}" srcOrd="0" destOrd="0" presId="urn:microsoft.com/office/officeart/2005/8/layout/hierarchy1"/>
    <dgm:cxn modelId="{4B6184C4-5F6C-476A-9214-FAB5EEBFCCD7}" type="presParOf" srcId="{D169F859-005F-48AA-B0C6-DFFCA0F24F58}" destId="{CD7ED341-5D71-45F4-A289-5FA6AD2B0E2F}" srcOrd="0" destOrd="0" presId="urn:microsoft.com/office/officeart/2005/8/layout/hierarchy1"/>
    <dgm:cxn modelId="{4B4E5E2C-0B05-421A-9BCD-3A771F80F528}" type="presParOf" srcId="{D169F859-005F-48AA-B0C6-DFFCA0F24F58}" destId="{CA7A3A14-4F7F-4DD1-A05A-FE9AECD8FE4C}" srcOrd="1" destOrd="0" presId="urn:microsoft.com/office/officeart/2005/8/layout/hierarchy1"/>
    <dgm:cxn modelId="{CE8CB269-CBAD-4DB8-9CF6-C4FC085B020C}" type="presParOf" srcId="{464B80D7-3DEA-42F2-A208-9821016DCE1B}" destId="{F55D5CAE-D8C0-43DF-ABF2-E2D32265D09F}" srcOrd="1" destOrd="0" presId="urn:microsoft.com/office/officeart/2005/8/layout/hierarchy1"/>
    <dgm:cxn modelId="{D10534A9-E36A-4B56-9B19-B0398BC8C03D}" type="presParOf" srcId="{D5EA75D7-B404-47F7-8D63-29A0032B2AA7}" destId="{10C8B13D-80BF-4290-9E2D-47BFAD79DFFD}" srcOrd="1" destOrd="0" presId="urn:microsoft.com/office/officeart/2005/8/layout/hierarchy1"/>
    <dgm:cxn modelId="{FBAE7901-C610-4B49-9A4B-7F97B9688A3D}" type="presParOf" srcId="{10C8B13D-80BF-4290-9E2D-47BFAD79DFFD}" destId="{E55C8EE3-605A-4FD0-9551-138743085F61}" srcOrd="0" destOrd="0" presId="urn:microsoft.com/office/officeart/2005/8/layout/hierarchy1"/>
    <dgm:cxn modelId="{3AD86255-5DE6-4B31-A37A-99373CEB55DB}" type="presParOf" srcId="{E55C8EE3-605A-4FD0-9551-138743085F61}" destId="{3338655F-D519-4570-AE8E-FFD4F855D837}" srcOrd="0" destOrd="0" presId="urn:microsoft.com/office/officeart/2005/8/layout/hierarchy1"/>
    <dgm:cxn modelId="{D46257D4-1128-4BA0-A449-65565D70419D}" type="presParOf" srcId="{E55C8EE3-605A-4FD0-9551-138743085F61}" destId="{5E0C6958-AF15-4397-85B3-1DE70A192EDA}" srcOrd="1" destOrd="0" presId="urn:microsoft.com/office/officeart/2005/8/layout/hierarchy1"/>
    <dgm:cxn modelId="{A747C8A5-AC02-4279-BF07-1FCCDEF68D4F}" type="presParOf" srcId="{10C8B13D-80BF-4290-9E2D-47BFAD79DFFD}" destId="{891691BA-F865-4627-A377-C927F93BF77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5D42ED-EE21-4B3D-85EB-DC168614B51C}" type="doc">
      <dgm:prSet loTypeId="urn:microsoft.com/office/officeart/2005/8/layout/hierarchy3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34782C1-3295-4D06-B3B1-CB65A8A5E573}">
      <dgm:prSet/>
      <dgm:spPr/>
      <dgm:t>
        <a:bodyPr/>
        <a:lstStyle/>
        <a:p>
          <a:r>
            <a:rPr lang="en-US"/>
            <a:t>Dificultad para diagnosticar fallas.</a:t>
          </a:r>
        </a:p>
      </dgm:t>
    </dgm:pt>
    <dgm:pt modelId="{D140573B-D5A2-449E-96E6-B2E6307012BD}" type="parTrans" cxnId="{287D1979-382E-4BC2-B8D8-B6E0CEFB1584}">
      <dgm:prSet/>
      <dgm:spPr/>
      <dgm:t>
        <a:bodyPr/>
        <a:lstStyle/>
        <a:p>
          <a:endParaRPr lang="en-US"/>
        </a:p>
      </dgm:t>
    </dgm:pt>
    <dgm:pt modelId="{D1EA2EFB-84E8-4D9D-94B5-577E42E10F7A}" type="sibTrans" cxnId="{287D1979-382E-4BC2-B8D8-B6E0CEFB1584}">
      <dgm:prSet/>
      <dgm:spPr/>
      <dgm:t>
        <a:bodyPr/>
        <a:lstStyle/>
        <a:p>
          <a:endParaRPr lang="en-US"/>
        </a:p>
      </dgm:t>
    </dgm:pt>
    <dgm:pt modelId="{4F7E8B65-B454-4042-A1A4-FA3F7D299671}">
      <dgm:prSet/>
      <dgm:spPr/>
      <dgm:t>
        <a:bodyPr/>
        <a:lstStyle/>
        <a:p>
          <a:r>
            <a:rPr lang="en-US"/>
            <a:t>Manuales técnicos inaccesibles.</a:t>
          </a:r>
        </a:p>
      </dgm:t>
    </dgm:pt>
    <dgm:pt modelId="{EBF34F6E-594D-442F-A7FA-C93DA078AE7C}" type="parTrans" cxnId="{B65582BF-D552-4B66-A647-EF7B07B33C0F}">
      <dgm:prSet/>
      <dgm:spPr/>
      <dgm:t>
        <a:bodyPr/>
        <a:lstStyle/>
        <a:p>
          <a:endParaRPr lang="en-US"/>
        </a:p>
      </dgm:t>
    </dgm:pt>
    <dgm:pt modelId="{93F014D2-9534-4C27-AF0E-1BC9F1AB1EA6}" type="sibTrans" cxnId="{B65582BF-D552-4B66-A647-EF7B07B33C0F}">
      <dgm:prSet/>
      <dgm:spPr/>
      <dgm:t>
        <a:bodyPr/>
        <a:lstStyle/>
        <a:p>
          <a:endParaRPr lang="en-US"/>
        </a:p>
      </dgm:t>
    </dgm:pt>
    <dgm:pt modelId="{FFF9425C-23A8-45FC-875D-888B7441C7E0}">
      <dgm:prSet/>
      <dgm:spPr/>
      <dgm:t>
        <a:bodyPr/>
        <a:lstStyle/>
        <a:p>
          <a:r>
            <a:rPr lang="en-US"/>
            <a:t>Soporte técnico costoso.</a:t>
          </a:r>
        </a:p>
      </dgm:t>
    </dgm:pt>
    <dgm:pt modelId="{6B4A65BC-B4DA-49BC-9AE9-8079BAD1E394}" type="parTrans" cxnId="{7794A9EA-D642-48BD-8EAF-C0645EA07FEE}">
      <dgm:prSet/>
      <dgm:spPr/>
      <dgm:t>
        <a:bodyPr/>
        <a:lstStyle/>
        <a:p>
          <a:endParaRPr lang="en-US"/>
        </a:p>
      </dgm:t>
    </dgm:pt>
    <dgm:pt modelId="{77822D91-72BF-4FD6-8513-89D0623F69EA}" type="sibTrans" cxnId="{7794A9EA-D642-48BD-8EAF-C0645EA07FEE}">
      <dgm:prSet/>
      <dgm:spPr/>
      <dgm:t>
        <a:bodyPr/>
        <a:lstStyle/>
        <a:p>
          <a:endParaRPr lang="en-US"/>
        </a:p>
      </dgm:t>
    </dgm:pt>
    <dgm:pt modelId="{F91DE666-4EE6-4399-8F92-345B93CF523B}" type="pres">
      <dgm:prSet presAssocID="{B65D42ED-EE21-4B3D-85EB-DC168614B51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817643F-F2CF-4D31-99C8-E9470CC71172}" type="pres">
      <dgm:prSet presAssocID="{034782C1-3295-4D06-B3B1-CB65A8A5E573}" presName="root" presStyleCnt="0"/>
      <dgm:spPr/>
    </dgm:pt>
    <dgm:pt modelId="{3189DA06-89D1-4995-B353-3D505BB93F4D}" type="pres">
      <dgm:prSet presAssocID="{034782C1-3295-4D06-B3B1-CB65A8A5E573}" presName="rootComposite" presStyleCnt="0"/>
      <dgm:spPr/>
    </dgm:pt>
    <dgm:pt modelId="{BA4E5D00-FB71-4D9E-83E0-6AC4764BB8BD}" type="pres">
      <dgm:prSet presAssocID="{034782C1-3295-4D06-B3B1-CB65A8A5E573}" presName="rootText" presStyleLbl="node1" presStyleIdx="0" presStyleCnt="3"/>
      <dgm:spPr/>
    </dgm:pt>
    <dgm:pt modelId="{B2B58CBE-20B6-4213-8E1A-71F88FC9B651}" type="pres">
      <dgm:prSet presAssocID="{034782C1-3295-4D06-B3B1-CB65A8A5E573}" presName="rootConnector" presStyleLbl="node1" presStyleIdx="0" presStyleCnt="3"/>
      <dgm:spPr/>
    </dgm:pt>
    <dgm:pt modelId="{D648825B-6625-4DA9-94D2-8613C4464377}" type="pres">
      <dgm:prSet presAssocID="{034782C1-3295-4D06-B3B1-CB65A8A5E573}" presName="childShape" presStyleCnt="0"/>
      <dgm:spPr/>
    </dgm:pt>
    <dgm:pt modelId="{595CBDB4-DE07-4ED2-A196-883845EF6C1D}" type="pres">
      <dgm:prSet presAssocID="{4F7E8B65-B454-4042-A1A4-FA3F7D299671}" presName="root" presStyleCnt="0"/>
      <dgm:spPr/>
    </dgm:pt>
    <dgm:pt modelId="{F62304DC-9473-4456-AB2B-799DBE29E73C}" type="pres">
      <dgm:prSet presAssocID="{4F7E8B65-B454-4042-A1A4-FA3F7D299671}" presName="rootComposite" presStyleCnt="0"/>
      <dgm:spPr/>
    </dgm:pt>
    <dgm:pt modelId="{E9D3B19B-F6C8-49C4-B06D-40C292B40EC4}" type="pres">
      <dgm:prSet presAssocID="{4F7E8B65-B454-4042-A1A4-FA3F7D299671}" presName="rootText" presStyleLbl="node1" presStyleIdx="1" presStyleCnt="3"/>
      <dgm:spPr/>
    </dgm:pt>
    <dgm:pt modelId="{6B83659F-F65A-4403-A334-EB5436DD97FF}" type="pres">
      <dgm:prSet presAssocID="{4F7E8B65-B454-4042-A1A4-FA3F7D299671}" presName="rootConnector" presStyleLbl="node1" presStyleIdx="1" presStyleCnt="3"/>
      <dgm:spPr/>
    </dgm:pt>
    <dgm:pt modelId="{81E5A836-13B5-492D-954F-E58FA446E8C8}" type="pres">
      <dgm:prSet presAssocID="{4F7E8B65-B454-4042-A1A4-FA3F7D299671}" presName="childShape" presStyleCnt="0"/>
      <dgm:spPr/>
    </dgm:pt>
    <dgm:pt modelId="{26838CF3-9CBC-44CA-87B3-2254A182B853}" type="pres">
      <dgm:prSet presAssocID="{FFF9425C-23A8-45FC-875D-888B7441C7E0}" presName="root" presStyleCnt="0"/>
      <dgm:spPr/>
    </dgm:pt>
    <dgm:pt modelId="{1C8A7F50-4DAE-45A4-9309-C1F19FA30601}" type="pres">
      <dgm:prSet presAssocID="{FFF9425C-23A8-45FC-875D-888B7441C7E0}" presName="rootComposite" presStyleCnt="0"/>
      <dgm:spPr/>
    </dgm:pt>
    <dgm:pt modelId="{74686760-6814-49B1-8575-D6F48528E9D9}" type="pres">
      <dgm:prSet presAssocID="{FFF9425C-23A8-45FC-875D-888B7441C7E0}" presName="rootText" presStyleLbl="node1" presStyleIdx="2" presStyleCnt="3"/>
      <dgm:spPr/>
    </dgm:pt>
    <dgm:pt modelId="{4B93F61E-CD61-4A96-8EC7-9EBA3F21516B}" type="pres">
      <dgm:prSet presAssocID="{FFF9425C-23A8-45FC-875D-888B7441C7E0}" presName="rootConnector" presStyleLbl="node1" presStyleIdx="2" presStyleCnt="3"/>
      <dgm:spPr/>
    </dgm:pt>
    <dgm:pt modelId="{FC17631B-6424-4921-9A28-9E342D59DD40}" type="pres">
      <dgm:prSet presAssocID="{FFF9425C-23A8-45FC-875D-888B7441C7E0}" presName="childShape" presStyleCnt="0"/>
      <dgm:spPr/>
    </dgm:pt>
  </dgm:ptLst>
  <dgm:cxnLst>
    <dgm:cxn modelId="{C1CD151F-BA0A-46E8-BBFF-6F86CDAEAF6E}" type="presOf" srcId="{4F7E8B65-B454-4042-A1A4-FA3F7D299671}" destId="{6B83659F-F65A-4403-A334-EB5436DD97FF}" srcOrd="1" destOrd="0" presId="urn:microsoft.com/office/officeart/2005/8/layout/hierarchy3"/>
    <dgm:cxn modelId="{580E292C-6F82-40F6-80BC-04DBD44147F0}" type="presOf" srcId="{FFF9425C-23A8-45FC-875D-888B7441C7E0}" destId="{4B93F61E-CD61-4A96-8EC7-9EBA3F21516B}" srcOrd="1" destOrd="0" presId="urn:microsoft.com/office/officeart/2005/8/layout/hierarchy3"/>
    <dgm:cxn modelId="{BB51DB31-D272-4AF1-A2EE-B182A9B89F00}" type="presOf" srcId="{4F7E8B65-B454-4042-A1A4-FA3F7D299671}" destId="{E9D3B19B-F6C8-49C4-B06D-40C292B40EC4}" srcOrd="0" destOrd="0" presId="urn:microsoft.com/office/officeart/2005/8/layout/hierarchy3"/>
    <dgm:cxn modelId="{D780264F-D038-4900-AB9B-4676F81A953E}" type="presOf" srcId="{034782C1-3295-4D06-B3B1-CB65A8A5E573}" destId="{B2B58CBE-20B6-4213-8E1A-71F88FC9B651}" srcOrd="1" destOrd="0" presId="urn:microsoft.com/office/officeart/2005/8/layout/hierarchy3"/>
    <dgm:cxn modelId="{4CDC5E52-5A1F-4261-835A-63CC67862570}" type="presOf" srcId="{FFF9425C-23A8-45FC-875D-888B7441C7E0}" destId="{74686760-6814-49B1-8575-D6F48528E9D9}" srcOrd="0" destOrd="0" presId="urn:microsoft.com/office/officeart/2005/8/layout/hierarchy3"/>
    <dgm:cxn modelId="{287D1979-382E-4BC2-B8D8-B6E0CEFB1584}" srcId="{B65D42ED-EE21-4B3D-85EB-DC168614B51C}" destId="{034782C1-3295-4D06-B3B1-CB65A8A5E573}" srcOrd="0" destOrd="0" parTransId="{D140573B-D5A2-449E-96E6-B2E6307012BD}" sibTransId="{D1EA2EFB-84E8-4D9D-94B5-577E42E10F7A}"/>
    <dgm:cxn modelId="{299AE2A9-7EC2-4D71-BF5E-DEDE27327239}" type="presOf" srcId="{034782C1-3295-4D06-B3B1-CB65A8A5E573}" destId="{BA4E5D00-FB71-4D9E-83E0-6AC4764BB8BD}" srcOrd="0" destOrd="0" presId="urn:microsoft.com/office/officeart/2005/8/layout/hierarchy3"/>
    <dgm:cxn modelId="{50138CB9-632B-4031-988A-9C2712111331}" type="presOf" srcId="{B65D42ED-EE21-4B3D-85EB-DC168614B51C}" destId="{F91DE666-4EE6-4399-8F92-345B93CF523B}" srcOrd="0" destOrd="0" presId="urn:microsoft.com/office/officeart/2005/8/layout/hierarchy3"/>
    <dgm:cxn modelId="{B65582BF-D552-4B66-A647-EF7B07B33C0F}" srcId="{B65D42ED-EE21-4B3D-85EB-DC168614B51C}" destId="{4F7E8B65-B454-4042-A1A4-FA3F7D299671}" srcOrd="1" destOrd="0" parTransId="{EBF34F6E-594D-442F-A7FA-C93DA078AE7C}" sibTransId="{93F014D2-9534-4C27-AF0E-1BC9F1AB1EA6}"/>
    <dgm:cxn modelId="{7794A9EA-D642-48BD-8EAF-C0645EA07FEE}" srcId="{B65D42ED-EE21-4B3D-85EB-DC168614B51C}" destId="{FFF9425C-23A8-45FC-875D-888B7441C7E0}" srcOrd="2" destOrd="0" parTransId="{6B4A65BC-B4DA-49BC-9AE9-8079BAD1E394}" sibTransId="{77822D91-72BF-4FD6-8513-89D0623F69EA}"/>
    <dgm:cxn modelId="{B0AC7F68-4B8A-49F9-9547-77353B5EE053}" type="presParOf" srcId="{F91DE666-4EE6-4399-8F92-345B93CF523B}" destId="{9817643F-F2CF-4D31-99C8-E9470CC71172}" srcOrd="0" destOrd="0" presId="urn:microsoft.com/office/officeart/2005/8/layout/hierarchy3"/>
    <dgm:cxn modelId="{108F5A81-3416-47E1-BFA7-89E26184A32C}" type="presParOf" srcId="{9817643F-F2CF-4D31-99C8-E9470CC71172}" destId="{3189DA06-89D1-4995-B353-3D505BB93F4D}" srcOrd="0" destOrd="0" presId="urn:microsoft.com/office/officeart/2005/8/layout/hierarchy3"/>
    <dgm:cxn modelId="{D207052F-2FDF-4811-8F53-F0B75ED70838}" type="presParOf" srcId="{3189DA06-89D1-4995-B353-3D505BB93F4D}" destId="{BA4E5D00-FB71-4D9E-83E0-6AC4764BB8BD}" srcOrd="0" destOrd="0" presId="urn:microsoft.com/office/officeart/2005/8/layout/hierarchy3"/>
    <dgm:cxn modelId="{8D20BEF6-FF4F-43FA-81D3-FB7D62EBD146}" type="presParOf" srcId="{3189DA06-89D1-4995-B353-3D505BB93F4D}" destId="{B2B58CBE-20B6-4213-8E1A-71F88FC9B651}" srcOrd="1" destOrd="0" presId="urn:microsoft.com/office/officeart/2005/8/layout/hierarchy3"/>
    <dgm:cxn modelId="{1692A02B-9326-4C99-8642-8C6D08F47220}" type="presParOf" srcId="{9817643F-F2CF-4D31-99C8-E9470CC71172}" destId="{D648825B-6625-4DA9-94D2-8613C4464377}" srcOrd="1" destOrd="0" presId="urn:microsoft.com/office/officeart/2005/8/layout/hierarchy3"/>
    <dgm:cxn modelId="{5DA3A242-D79B-491C-B19F-4E02683B1610}" type="presParOf" srcId="{F91DE666-4EE6-4399-8F92-345B93CF523B}" destId="{595CBDB4-DE07-4ED2-A196-883845EF6C1D}" srcOrd="1" destOrd="0" presId="urn:microsoft.com/office/officeart/2005/8/layout/hierarchy3"/>
    <dgm:cxn modelId="{C6248FC0-9056-432C-96C9-746ED77FF6B1}" type="presParOf" srcId="{595CBDB4-DE07-4ED2-A196-883845EF6C1D}" destId="{F62304DC-9473-4456-AB2B-799DBE29E73C}" srcOrd="0" destOrd="0" presId="urn:microsoft.com/office/officeart/2005/8/layout/hierarchy3"/>
    <dgm:cxn modelId="{83232622-E7EB-4977-8BFB-124805CF37E1}" type="presParOf" srcId="{F62304DC-9473-4456-AB2B-799DBE29E73C}" destId="{E9D3B19B-F6C8-49C4-B06D-40C292B40EC4}" srcOrd="0" destOrd="0" presId="urn:microsoft.com/office/officeart/2005/8/layout/hierarchy3"/>
    <dgm:cxn modelId="{DC5CA181-1A43-4513-B035-293AAA04974E}" type="presParOf" srcId="{F62304DC-9473-4456-AB2B-799DBE29E73C}" destId="{6B83659F-F65A-4403-A334-EB5436DD97FF}" srcOrd="1" destOrd="0" presId="urn:microsoft.com/office/officeart/2005/8/layout/hierarchy3"/>
    <dgm:cxn modelId="{2877ED6E-E73F-4FC5-87AF-3621ACD4A5F3}" type="presParOf" srcId="{595CBDB4-DE07-4ED2-A196-883845EF6C1D}" destId="{81E5A836-13B5-492D-954F-E58FA446E8C8}" srcOrd="1" destOrd="0" presId="urn:microsoft.com/office/officeart/2005/8/layout/hierarchy3"/>
    <dgm:cxn modelId="{2E758B33-EBBF-4B02-B32A-F6052B83FA07}" type="presParOf" srcId="{F91DE666-4EE6-4399-8F92-345B93CF523B}" destId="{26838CF3-9CBC-44CA-87B3-2254A182B853}" srcOrd="2" destOrd="0" presId="urn:microsoft.com/office/officeart/2005/8/layout/hierarchy3"/>
    <dgm:cxn modelId="{F5CA1CF2-ECF1-42B0-A3BB-33C97774D43B}" type="presParOf" srcId="{26838CF3-9CBC-44CA-87B3-2254A182B853}" destId="{1C8A7F50-4DAE-45A4-9309-C1F19FA30601}" srcOrd="0" destOrd="0" presId="urn:microsoft.com/office/officeart/2005/8/layout/hierarchy3"/>
    <dgm:cxn modelId="{B394D6D5-C502-4DCB-BBC2-9B357D48429B}" type="presParOf" srcId="{1C8A7F50-4DAE-45A4-9309-C1F19FA30601}" destId="{74686760-6814-49B1-8575-D6F48528E9D9}" srcOrd="0" destOrd="0" presId="urn:microsoft.com/office/officeart/2005/8/layout/hierarchy3"/>
    <dgm:cxn modelId="{1ACE61FD-B1CB-44F3-B8B4-294734BEFA0A}" type="presParOf" srcId="{1C8A7F50-4DAE-45A4-9309-C1F19FA30601}" destId="{4B93F61E-CD61-4A96-8EC7-9EBA3F21516B}" srcOrd="1" destOrd="0" presId="urn:microsoft.com/office/officeart/2005/8/layout/hierarchy3"/>
    <dgm:cxn modelId="{21C97752-166E-46A8-BBE9-D0732899F141}" type="presParOf" srcId="{26838CF3-9CBC-44CA-87B3-2254A182B853}" destId="{FC17631B-6424-4921-9A28-9E342D59DD4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6845F4C-DF97-4252-B4E8-21B7437D7A0E}" type="doc">
      <dgm:prSet loTypeId="urn:microsoft.com/office/officeart/2018/2/layout/IconVerticalSolidList" loCatId="icon" qsTypeId="urn:microsoft.com/office/officeart/2005/8/quickstyle/simple3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D7E818C-68DD-4764-9D45-CDF808C8CBA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Objetivo</a:t>
          </a:r>
          <a:r>
            <a:rPr lang="en-US" dirty="0"/>
            <a:t> General: Crear un </a:t>
          </a:r>
          <a:r>
            <a:rPr lang="en-US" dirty="0" err="1"/>
            <a:t>asistente</a:t>
          </a:r>
          <a:r>
            <a:rPr lang="en-US" dirty="0"/>
            <a:t> </a:t>
          </a:r>
          <a:r>
            <a:rPr lang="en-US" dirty="0" err="1"/>
            <a:t>generativo</a:t>
          </a:r>
          <a:r>
            <a:rPr lang="en-US" dirty="0"/>
            <a:t> para </a:t>
          </a:r>
          <a:r>
            <a:rPr lang="en-US" dirty="0" err="1"/>
            <a:t>diagnóstico</a:t>
          </a:r>
          <a:r>
            <a:rPr lang="en-US" dirty="0"/>
            <a:t> de </a:t>
          </a:r>
          <a:r>
            <a:rPr lang="en-US" dirty="0" err="1"/>
            <a:t>fallas</a:t>
          </a:r>
          <a:r>
            <a:rPr lang="en-US" dirty="0"/>
            <a:t>.</a:t>
          </a:r>
        </a:p>
      </dgm:t>
    </dgm:pt>
    <dgm:pt modelId="{91566468-FDFE-4D6D-800A-D9AA037EF49D}" type="parTrans" cxnId="{1E62DAC4-CD6F-4C9F-A1EA-C8B560AC692A}">
      <dgm:prSet/>
      <dgm:spPr/>
      <dgm:t>
        <a:bodyPr/>
        <a:lstStyle/>
        <a:p>
          <a:endParaRPr lang="en-US"/>
        </a:p>
      </dgm:t>
    </dgm:pt>
    <dgm:pt modelId="{8C686436-8D8E-4B7B-B6A2-8F4C559B04F0}" type="sibTrans" cxnId="{1E62DAC4-CD6F-4C9F-A1EA-C8B560AC692A}">
      <dgm:prSet/>
      <dgm:spPr/>
      <dgm:t>
        <a:bodyPr/>
        <a:lstStyle/>
        <a:p>
          <a:endParaRPr lang="en-US"/>
        </a:p>
      </dgm:t>
    </dgm:pt>
    <dgm:pt modelId="{31FC604F-B1C9-4233-B104-D972800BC6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- Implementar NLU</a:t>
          </a:r>
        </a:p>
      </dgm:t>
    </dgm:pt>
    <dgm:pt modelId="{A53AD606-ABB1-47D3-B65E-9F11F11A8861}" type="parTrans" cxnId="{30DED8A1-ABC0-4FFB-8780-95C442A42CA4}">
      <dgm:prSet/>
      <dgm:spPr/>
      <dgm:t>
        <a:bodyPr/>
        <a:lstStyle/>
        <a:p>
          <a:endParaRPr lang="en-US"/>
        </a:p>
      </dgm:t>
    </dgm:pt>
    <dgm:pt modelId="{B9167486-249A-4E70-BD81-0DD72DE339AA}" type="sibTrans" cxnId="{30DED8A1-ABC0-4FFB-8780-95C442A42CA4}">
      <dgm:prSet/>
      <dgm:spPr/>
      <dgm:t>
        <a:bodyPr/>
        <a:lstStyle/>
        <a:p>
          <a:endParaRPr lang="en-US"/>
        </a:p>
      </dgm:t>
    </dgm:pt>
    <dgm:pt modelId="{C5BFAF08-8B78-436D-A0C0-174A1B70770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- Construir base de conocimiento</a:t>
          </a:r>
        </a:p>
      </dgm:t>
    </dgm:pt>
    <dgm:pt modelId="{8FE9321E-534C-42CE-8E2E-E167801B2599}" type="parTrans" cxnId="{48323F6B-0939-4EBA-B387-25F465375931}">
      <dgm:prSet/>
      <dgm:spPr/>
      <dgm:t>
        <a:bodyPr/>
        <a:lstStyle/>
        <a:p>
          <a:endParaRPr lang="en-US"/>
        </a:p>
      </dgm:t>
    </dgm:pt>
    <dgm:pt modelId="{2780E8A4-EEE0-4D26-B6AB-9CEA55E5203B}" type="sibTrans" cxnId="{48323F6B-0939-4EBA-B387-25F465375931}">
      <dgm:prSet/>
      <dgm:spPr/>
      <dgm:t>
        <a:bodyPr/>
        <a:lstStyle/>
        <a:p>
          <a:endParaRPr lang="en-US"/>
        </a:p>
      </dgm:t>
    </dgm:pt>
    <dgm:pt modelId="{F708AE04-6446-4DD1-8328-2278841FBEB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- Desarrollar chatbot</a:t>
          </a:r>
        </a:p>
      </dgm:t>
    </dgm:pt>
    <dgm:pt modelId="{F71AC06B-E4CD-40B0-8C6A-5D3739D5DC1D}" type="parTrans" cxnId="{ED56B121-BCD3-4699-8C1B-F529B68D50EA}">
      <dgm:prSet/>
      <dgm:spPr/>
      <dgm:t>
        <a:bodyPr/>
        <a:lstStyle/>
        <a:p>
          <a:endParaRPr lang="en-US"/>
        </a:p>
      </dgm:t>
    </dgm:pt>
    <dgm:pt modelId="{1F59EC12-53C7-49BD-8205-798488C6A5CD}" type="sibTrans" cxnId="{ED56B121-BCD3-4699-8C1B-F529B68D50EA}">
      <dgm:prSet/>
      <dgm:spPr/>
      <dgm:t>
        <a:bodyPr/>
        <a:lstStyle/>
        <a:p>
          <a:endParaRPr lang="en-US"/>
        </a:p>
      </dgm:t>
    </dgm:pt>
    <dgm:pt modelId="{34F80D5A-B674-4AEE-AD01-56588B47D70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- Clasificar urgencias</a:t>
          </a:r>
        </a:p>
      </dgm:t>
    </dgm:pt>
    <dgm:pt modelId="{498B5643-E010-431A-9E71-CA5367FD14AA}" type="parTrans" cxnId="{39534820-05C1-4FE0-8C50-2E4EEE4EA677}">
      <dgm:prSet/>
      <dgm:spPr/>
      <dgm:t>
        <a:bodyPr/>
        <a:lstStyle/>
        <a:p>
          <a:endParaRPr lang="en-US"/>
        </a:p>
      </dgm:t>
    </dgm:pt>
    <dgm:pt modelId="{964DE747-EEEB-469D-AD6A-3BFDDDD83DE2}" type="sibTrans" cxnId="{39534820-05C1-4FE0-8C50-2E4EEE4EA677}">
      <dgm:prSet/>
      <dgm:spPr/>
      <dgm:t>
        <a:bodyPr/>
        <a:lstStyle/>
        <a:p>
          <a:endParaRPr lang="en-US"/>
        </a:p>
      </dgm:t>
    </dgm:pt>
    <dgm:pt modelId="{A256ADB0-BFB0-4926-AB58-342FE3E19E9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- Evaluar precisión y satisfacción</a:t>
          </a:r>
        </a:p>
      </dgm:t>
    </dgm:pt>
    <dgm:pt modelId="{7735D422-AD6D-47FD-A7F4-7AD358A37EE9}" type="parTrans" cxnId="{6D4248BA-F09B-4A9B-B0A2-CB1BD2636793}">
      <dgm:prSet/>
      <dgm:spPr/>
      <dgm:t>
        <a:bodyPr/>
        <a:lstStyle/>
        <a:p>
          <a:endParaRPr lang="en-US"/>
        </a:p>
      </dgm:t>
    </dgm:pt>
    <dgm:pt modelId="{12321425-8D92-406E-A448-26A3337C0F9C}" type="sibTrans" cxnId="{6D4248BA-F09B-4A9B-B0A2-CB1BD2636793}">
      <dgm:prSet/>
      <dgm:spPr/>
      <dgm:t>
        <a:bodyPr/>
        <a:lstStyle/>
        <a:p>
          <a:endParaRPr lang="en-US"/>
        </a:p>
      </dgm:t>
    </dgm:pt>
    <dgm:pt modelId="{0CC9CF21-7879-4B19-8A94-47793A1FC464}" type="pres">
      <dgm:prSet presAssocID="{36845F4C-DF97-4252-B4E8-21B7437D7A0E}" presName="root" presStyleCnt="0">
        <dgm:presLayoutVars>
          <dgm:dir/>
          <dgm:resizeHandles val="exact"/>
        </dgm:presLayoutVars>
      </dgm:prSet>
      <dgm:spPr/>
    </dgm:pt>
    <dgm:pt modelId="{A44AF223-BA1B-4700-9507-5A3A94D3E855}" type="pres">
      <dgm:prSet presAssocID="{ED7E818C-68DD-4764-9D45-CDF808C8CBA0}" presName="compNode" presStyleCnt="0"/>
      <dgm:spPr/>
    </dgm:pt>
    <dgm:pt modelId="{53BC1DC4-4971-42FD-9CC5-46F45C0C0209}" type="pres">
      <dgm:prSet presAssocID="{ED7E818C-68DD-4764-9D45-CDF808C8CBA0}" presName="bgRect" presStyleLbl="bgShp" presStyleIdx="0" presStyleCnt="6"/>
      <dgm:spPr>
        <a:solidFill>
          <a:schemeClr val="accent2">
            <a:lumMod val="20000"/>
            <a:lumOff val="80000"/>
          </a:schemeClr>
        </a:solidFill>
      </dgm:spPr>
    </dgm:pt>
    <dgm:pt modelId="{A223D4D0-CAEA-4DED-BB34-FC17462DF948}" type="pres">
      <dgm:prSet presAssocID="{ED7E818C-68DD-4764-9D45-CDF808C8CBA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agnóstico"/>
        </a:ext>
      </dgm:extLst>
    </dgm:pt>
    <dgm:pt modelId="{FE19A67E-FE9E-42A1-B20F-992627EF26C5}" type="pres">
      <dgm:prSet presAssocID="{ED7E818C-68DD-4764-9D45-CDF808C8CBA0}" presName="spaceRect" presStyleCnt="0"/>
      <dgm:spPr/>
    </dgm:pt>
    <dgm:pt modelId="{6CBBF09E-0478-486D-986F-BD547C2C184B}" type="pres">
      <dgm:prSet presAssocID="{ED7E818C-68DD-4764-9D45-CDF808C8CBA0}" presName="parTx" presStyleLbl="revTx" presStyleIdx="0" presStyleCnt="6">
        <dgm:presLayoutVars>
          <dgm:chMax val="0"/>
          <dgm:chPref val="0"/>
        </dgm:presLayoutVars>
      </dgm:prSet>
      <dgm:spPr/>
    </dgm:pt>
    <dgm:pt modelId="{E03FF028-81FD-44F1-8230-75A107B274C2}" type="pres">
      <dgm:prSet presAssocID="{8C686436-8D8E-4B7B-B6A2-8F4C559B04F0}" presName="sibTrans" presStyleCnt="0"/>
      <dgm:spPr/>
    </dgm:pt>
    <dgm:pt modelId="{507FCF2A-642F-4059-9F7F-20FFAD248D36}" type="pres">
      <dgm:prSet presAssocID="{31FC604F-B1C9-4233-B104-D972800BC6DF}" presName="compNode" presStyleCnt="0"/>
      <dgm:spPr/>
    </dgm:pt>
    <dgm:pt modelId="{9F6BF849-A2AC-44BB-8818-A21D469C030E}" type="pres">
      <dgm:prSet presAssocID="{31FC604F-B1C9-4233-B104-D972800BC6DF}" presName="bgRect" presStyleLbl="bgShp" presStyleIdx="1" presStyleCnt="6"/>
      <dgm:spPr/>
    </dgm:pt>
    <dgm:pt modelId="{B5465EDC-BB55-4BCF-BF70-F99F95669E49}" type="pres">
      <dgm:prSet presAssocID="{31FC604F-B1C9-4233-B104-D972800BC6DF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ortátil seguro"/>
        </a:ext>
      </dgm:extLst>
    </dgm:pt>
    <dgm:pt modelId="{EA874A8C-C2F9-49C5-BB13-42E17D603275}" type="pres">
      <dgm:prSet presAssocID="{31FC604F-B1C9-4233-B104-D972800BC6DF}" presName="spaceRect" presStyleCnt="0"/>
      <dgm:spPr/>
    </dgm:pt>
    <dgm:pt modelId="{BC82803F-E957-4A5A-93E4-630F67550B63}" type="pres">
      <dgm:prSet presAssocID="{31FC604F-B1C9-4233-B104-D972800BC6DF}" presName="parTx" presStyleLbl="revTx" presStyleIdx="1" presStyleCnt="6">
        <dgm:presLayoutVars>
          <dgm:chMax val="0"/>
          <dgm:chPref val="0"/>
        </dgm:presLayoutVars>
      </dgm:prSet>
      <dgm:spPr/>
    </dgm:pt>
    <dgm:pt modelId="{260692ED-D755-4FAF-A4F7-64E75A4EC8D2}" type="pres">
      <dgm:prSet presAssocID="{B9167486-249A-4E70-BD81-0DD72DE339AA}" presName="sibTrans" presStyleCnt="0"/>
      <dgm:spPr/>
    </dgm:pt>
    <dgm:pt modelId="{D0EF1D36-637B-45D5-A587-29440E738AB6}" type="pres">
      <dgm:prSet presAssocID="{C5BFAF08-8B78-436D-A0C0-174A1B707709}" presName="compNode" presStyleCnt="0"/>
      <dgm:spPr/>
    </dgm:pt>
    <dgm:pt modelId="{2578CF2B-197C-41B6-BF64-196D27300413}" type="pres">
      <dgm:prSet presAssocID="{C5BFAF08-8B78-436D-A0C0-174A1B707709}" presName="bgRect" presStyleLbl="bgShp" presStyleIdx="2" presStyleCnt="6"/>
      <dgm:spPr/>
    </dgm:pt>
    <dgm:pt modelId="{CED0031D-B050-4035-B7F2-F7EC79A27DBE}" type="pres">
      <dgm:prSet presAssocID="{C5BFAF08-8B78-436D-A0C0-174A1B707709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iseño"/>
        </a:ext>
      </dgm:extLst>
    </dgm:pt>
    <dgm:pt modelId="{6280A8BC-E59B-4CA5-B2FC-052B829F25B7}" type="pres">
      <dgm:prSet presAssocID="{C5BFAF08-8B78-436D-A0C0-174A1B707709}" presName="spaceRect" presStyleCnt="0"/>
      <dgm:spPr/>
    </dgm:pt>
    <dgm:pt modelId="{56EE3B9C-7887-474D-8EEC-8014AECCB3FC}" type="pres">
      <dgm:prSet presAssocID="{C5BFAF08-8B78-436D-A0C0-174A1B707709}" presName="parTx" presStyleLbl="revTx" presStyleIdx="2" presStyleCnt="6">
        <dgm:presLayoutVars>
          <dgm:chMax val="0"/>
          <dgm:chPref val="0"/>
        </dgm:presLayoutVars>
      </dgm:prSet>
      <dgm:spPr/>
    </dgm:pt>
    <dgm:pt modelId="{8CCBAECC-A31D-4E5E-9641-EEE5D9E617E5}" type="pres">
      <dgm:prSet presAssocID="{2780E8A4-EEE0-4D26-B6AB-9CEA55E5203B}" presName="sibTrans" presStyleCnt="0"/>
      <dgm:spPr/>
    </dgm:pt>
    <dgm:pt modelId="{BE8EA35C-04EA-4CD9-8CB1-393D1925AFCE}" type="pres">
      <dgm:prSet presAssocID="{F708AE04-6446-4DD1-8328-2278841FBEBC}" presName="compNode" presStyleCnt="0"/>
      <dgm:spPr/>
    </dgm:pt>
    <dgm:pt modelId="{109D9995-5B86-4516-A19E-F27E0B31CE17}" type="pres">
      <dgm:prSet presAssocID="{F708AE04-6446-4DD1-8328-2278841FBEBC}" presName="bgRect" presStyleLbl="bgShp" presStyleIdx="3" presStyleCnt="6"/>
      <dgm:spPr/>
    </dgm:pt>
    <dgm:pt modelId="{1913BBA9-DB08-4AD3-AA2E-A55E186DDFC4}" type="pres">
      <dgm:prSet presAssocID="{F708AE04-6446-4DD1-8328-2278841FBEBC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torno de gato"/>
        </a:ext>
      </dgm:extLst>
    </dgm:pt>
    <dgm:pt modelId="{8A7FA051-E6AD-4EFF-BC5D-9171D2272137}" type="pres">
      <dgm:prSet presAssocID="{F708AE04-6446-4DD1-8328-2278841FBEBC}" presName="spaceRect" presStyleCnt="0"/>
      <dgm:spPr/>
    </dgm:pt>
    <dgm:pt modelId="{75913445-02EE-43C7-AA97-1DF9BF7D7214}" type="pres">
      <dgm:prSet presAssocID="{F708AE04-6446-4DD1-8328-2278841FBEBC}" presName="parTx" presStyleLbl="revTx" presStyleIdx="3" presStyleCnt="6">
        <dgm:presLayoutVars>
          <dgm:chMax val="0"/>
          <dgm:chPref val="0"/>
        </dgm:presLayoutVars>
      </dgm:prSet>
      <dgm:spPr/>
    </dgm:pt>
    <dgm:pt modelId="{99017AB1-C045-4B72-B039-4A2FCD717C73}" type="pres">
      <dgm:prSet presAssocID="{1F59EC12-53C7-49BD-8205-798488C6A5CD}" presName="sibTrans" presStyleCnt="0"/>
      <dgm:spPr/>
    </dgm:pt>
    <dgm:pt modelId="{DC1BC7C5-9487-4451-B80F-80053EF12ECD}" type="pres">
      <dgm:prSet presAssocID="{34F80D5A-B674-4AEE-AD01-56588B47D702}" presName="compNode" presStyleCnt="0"/>
      <dgm:spPr/>
    </dgm:pt>
    <dgm:pt modelId="{D5C25CCB-28E8-4EE8-9288-35F23BE96B4A}" type="pres">
      <dgm:prSet presAssocID="{34F80D5A-B674-4AEE-AD01-56588B47D702}" presName="bgRect" presStyleLbl="bgShp" presStyleIdx="4" presStyleCnt="6"/>
      <dgm:spPr/>
    </dgm:pt>
    <dgm:pt modelId="{3095DD6C-FDC4-4823-85B7-3BB80687B8FB}" type="pres">
      <dgm:prSet presAssocID="{34F80D5A-B674-4AEE-AD01-56588B47D702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ospital First Aid"/>
        </a:ext>
      </dgm:extLst>
    </dgm:pt>
    <dgm:pt modelId="{5F7F1EFA-F9C2-40C7-AE48-CE8D37049C76}" type="pres">
      <dgm:prSet presAssocID="{34F80D5A-B674-4AEE-AD01-56588B47D702}" presName="spaceRect" presStyleCnt="0"/>
      <dgm:spPr/>
    </dgm:pt>
    <dgm:pt modelId="{D8CA529E-091E-4F85-A702-76D2E8D07B27}" type="pres">
      <dgm:prSet presAssocID="{34F80D5A-B674-4AEE-AD01-56588B47D702}" presName="parTx" presStyleLbl="revTx" presStyleIdx="4" presStyleCnt="6">
        <dgm:presLayoutVars>
          <dgm:chMax val="0"/>
          <dgm:chPref val="0"/>
        </dgm:presLayoutVars>
      </dgm:prSet>
      <dgm:spPr/>
    </dgm:pt>
    <dgm:pt modelId="{9FC6EDAA-2885-4693-A4C3-8C432024D957}" type="pres">
      <dgm:prSet presAssocID="{964DE747-EEEB-469D-AD6A-3BFDDDD83DE2}" presName="sibTrans" presStyleCnt="0"/>
      <dgm:spPr/>
    </dgm:pt>
    <dgm:pt modelId="{F406CE5B-FF5D-4828-9CB4-309D844C6E05}" type="pres">
      <dgm:prSet presAssocID="{A256ADB0-BFB0-4926-AB58-342FE3E19E90}" presName="compNode" presStyleCnt="0"/>
      <dgm:spPr/>
    </dgm:pt>
    <dgm:pt modelId="{EF92B7EC-D390-4640-AA84-33BC58C82187}" type="pres">
      <dgm:prSet presAssocID="{A256ADB0-BFB0-4926-AB58-342FE3E19E90}" presName="bgRect" presStyleLbl="bgShp" presStyleIdx="5" presStyleCnt="6"/>
      <dgm:spPr/>
    </dgm:pt>
    <dgm:pt modelId="{7BDF086E-A751-46B2-A95D-B451922C1FDD}" type="pres">
      <dgm:prSet presAssocID="{A256ADB0-BFB0-4926-AB58-342FE3E19E90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Quitar diccionario"/>
        </a:ext>
      </dgm:extLst>
    </dgm:pt>
    <dgm:pt modelId="{BC7A4600-46F7-49AA-AB17-1537884B10FC}" type="pres">
      <dgm:prSet presAssocID="{A256ADB0-BFB0-4926-AB58-342FE3E19E90}" presName="spaceRect" presStyleCnt="0"/>
      <dgm:spPr/>
    </dgm:pt>
    <dgm:pt modelId="{52ABA695-C2A9-4557-8F2D-3314651E660C}" type="pres">
      <dgm:prSet presAssocID="{A256ADB0-BFB0-4926-AB58-342FE3E19E90}" presName="parTx" presStyleLbl="revTx" presStyleIdx="5" presStyleCnt="6">
        <dgm:presLayoutVars>
          <dgm:chMax val="0"/>
          <dgm:chPref val="0"/>
        </dgm:presLayoutVars>
      </dgm:prSet>
      <dgm:spPr/>
    </dgm:pt>
  </dgm:ptLst>
  <dgm:cxnLst>
    <dgm:cxn modelId="{39534820-05C1-4FE0-8C50-2E4EEE4EA677}" srcId="{36845F4C-DF97-4252-B4E8-21B7437D7A0E}" destId="{34F80D5A-B674-4AEE-AD01-56588B47D702}" srcOrd="4" destOrd="0" parTransId="{498B5643-E010-431A-9E71-CA5367FD14AA}" sibTransId="{964DE747-EEEB-469D-AD6A-3BFDDDD83DE2}"/>
    <dgm:cxn modelId="{ED56B121-BCD3-4699-8C1B-F529B68D50EA}" srcId="{36845F4C-DF97-4252-B4E8-21B7437D7A0E}" destId="{F708AE04-6446-4DD1-8328-2278841FBEBC}" srcOrd="3" destOrd="0" parTransId="{F71AC06B-E4CD-40B0-8C6A-5D3739D5DC1D}" sibTransId="{1F59EC12-53C7-49BD-8205-798488C6A5CD}"/>
    <dgm:cxn modelId="{8D354539-F464-476F-9F33-5BD3712AFDEE}" type="presOf" srcId="{31FC604F-B1C9-4233-B104-D972800BC6DF}" destId="{BC82803F-E957-4A5A-93E4-630F67550B63}" srcOrd="0" destOrd="0" presId="urn:microsoft.com/office/officeart/2018/2/layout/IconVerticalSolidList"/>
    <dgm:cxn modelId="{A7118743-9EAD-4C17-B2FB-FABDC0D8836E}" type="presOf" srcId="{F708AE04-6446-4DD1-8328-2278841FBEBC}" destId="{75913445-02EE-43C7-AA97-1DF9BF7D7214}" srcOrd="0" destOrd="0" presId="urn:microsoft.com/office/officeart/2018/2/layout/IconVerticalSolidList"/>
    <dgm:cxn modelId="{48323F6B-0939-4EBA-B387-25F465375931}" srcId="{36845F4C-DF97-4252-B4E8-21B7437D7A0E}" destId="{C5BFAF08-8B78-436D-A0C0-174A1B707709}" srcOrd="2" destOrd="0" parTransId="{8FE9321E-534C-42CE-8E2E-E167801B2599}" sibTransId="{2780E8A4-EEE0-4D26-B6AB-9CEA55E5203B}"/>
    <dgm:cxn modelId="{AA474979-1299-4E4E-BD82-D349FA960D2E}" type="presOf" srcId="{A256ADB0-BFB0-4926-AB58-342FE3E19E90}" destId="{52ABA695-C2A9-4557-8F2D-3314651E660C}" srcOrd="0" destOrd="0" presId="urn:microsoft.com/office/officeart/2018/2/layout/IconVerticalSolidList"/>
    <dgm:cxn modelId="{2A02CA8D-7166-407B-AC4F-400935DE331D}" type="presOf" srcId="{ED7E818C-68DD-4764-9D45-CDF808C8CBA0}" destId="{6CBBF09E-0478-486D-986F-BD547C2C184B}" srcOrd="0" destOrd="0" presId="urn:microsoft.com/office/officeart/2018/2/layout/IconVerticalSolidList"/>
    <dgm:cxn modelId="{30DED8A1-ABC0-4FFB-8780-95C442A42CA4}" srcId="{36845F4C-DF97-4252-B4E8-21B7437D7A0E}" destId="{31FC604F-B1C9-4233-B104-D972800BC6DF}" srcOrd="1" destOrd="0" parTransId="{A53AD606-ABB1-47D3-B65E-9F11F11A8861}" sibTransId="{B9167486-249A-4E70-BD81-0DD72DE339AA}"/>
    <dgm:cxn modelId="{6D4248BA-F09B-4A9B-B0A2-CB1BD2636793}" srcId="{36845F4C-DF97-4252-B4E8-21B7437D7A0E}" destId="{A256ADB0-BFB0-4926-AB58-342FE3E19E90}" srcOrd="5" destOrd="0" parTransId="{7735D422-AD6D-47FD-A7F4-7AD358A37EE9}" sibTransId="{12321425-8D92-406E-A448-26A3337C0F9C}"/>
    <dgm:cxn modelId="{1E62DAC4-CD6F-4C9F-A1EA-C8B560AC692A}" srcId="{36845F4C-DF97-4252-B4E8-21B7437D7A0E}" destId="{ED7E818C-68DD-4764-9D45-CDF808C8CBA0}" srcOrd="0" destOrd="0" parTransId="{91566468-FDFE-4D6D-800A-D9AA037EF49D}" sibTransId="{8C686436-8D8E-4B7B-B6A2-8F4C559B04F0}"/>
    <dgm:cxn modelId="{C94F52D4-29F5-48CF-8A09-D47E29C66E58}" type="presOf" srcId="{34F80D5A-B674-4AEE-AD01-56588B47D702}" destId="{D8CA529E-091E-4F85-A702-76D2E8D07B27}" srcOrd="0" destOrd="0" presId="urn:microsoft.com/office/officeart/2018/2/layout/IconVerticalSolidList"/>
    <dgm:cxn modelId="{55400EEA-E123-4846-B098-A68272C14EC1}" type="presOf" srcId="{36845F4C-DF97-4252-B4E8-21B7437D7A0E}" destId="{0CC9CF21-7879-4B19-8A94-47793A1FC464}" srcOrd="0" destOrd="0" presId="urn:microsoft.com/office/officeart/2018/2/layout/IconVerticalSolidList"/>
    <dgm:cxn modelId="{CD4917EA-65B3-40FF-9A6F-16A0B414683F}" type="presOf" srcId="{C5BFAF08-8B78-436D-A0C0-174A1B707709}" destId="{56EE3B9C-7887-474D-8EEC-8014AECCB3FC}" srcOrd="0" destOrd="0" presId="urn:microsoft.com/office/officeart/2018/2/layout/IconVerticalSolidList"/>
    <dgm:cxn modelId="{2BABF61E-9AF2-4966-8A72-339F1335369D}" type="presParOf" srcId="{0CC9CF21-7879-4B19-8A94-47793A1FC464}" destId="{A44AF223-BA1B-4700-9507-5A3A94D3E855}" srcOrd="0" destOrd="0" presId="urn:microsoft.com/office/officeart/2018/2/layout/IconVerticalSolidList"/>
    <dgm:cxn modelId="{AC51BC9A-288D-4FAE-A3C0-674D38EE2C7B}" type="presParOf" srcId="{A44AF223-BA1B-4700-9507-5A3A94D3E855}" destId="{53BC1DC4-4971-42FD-9CC5-46F45C0C0209}" srcOrd="0" destOrd="0" presId="urn:microsoft.com/office/officeart/2018/2/layout/IconVerticalSolidList"/>
    <dgm:cxn modelId="{F87D9B93-2FBA-40A6-A830-793B97DA9FA0}" type="presParOf" srcId="{A44AF223-BA1B-4700-9507-5A3A94D3E855}" destId="{A223D4D0-CAEA-4DED-BB34-FC17462DF948}" srcOrd="1" destOrd="0" presId="urn:microsoft.com/office/officeart/2018/2/layout/IconVerticalSolidList"/>
    <dgm:cxn modelId="{E354D558-1BA3-4F06-82B9-E6F1CC591FF9}" type="presParOf" srcId="{A44AF223-BA1B-4700-9507-5A3A94D3E855}" destId="{FE19A67E-FE9E-42A1-B20F-992627EF26C5}" srcOrd="2" destOrd="0" presId="urn:microsoft.com/office/officeart/2018/2/layout/IconVerticalSolidList"/>
    <dgm:cxn modelId="{6EAF1664-8836-461F-A5F5-46112F9CA0CE}" type="presParOf" srcId="{A44AF223-BA1B-4700-9507-5A3A94D3E855}" destId="{6CBBF09E-0478-486D-986F-BD547C2C184B}" srcOrd="3" destOrd="0" presId="urn:microsoft.com/office/officeart/2018/2/layout/IconVerticalSolidList"/>
    <dgm:cxn modelId="{CCEA3CD0-7C65-4442-8A18-2BC4C9201F39}" type="presParOf" srcId="{0CC9CF21-7879-4B19-8A94-47793A1FC464}" destId="{E03FF028-81FD-44F1-8230-75A107B274C2}" srcOrd="1" destOrd="0" presId="urn:microsoft.com/office/officeart/2018/2/layout/IconVerticalSolidList"/>
    <dgm:cxn modelId="{C7FAEAE1-3DEE-4C4F-9859-B9361DE76EAE}" type="presParOf" srcId="{0CC9CF21-7879-4B19-8A94-47793A1FC464}" destId="{507FCF2A-642F-4059-9F7F-20FFAD248D36}" srcOrd="2" destOrd="0" presId="urn:microsoft.com/office/officeart/2018/2/layout/IconVerticalSolidList"/>
    <dgm:cxn modelId="{FD5D9513-9FAF-4E46-9824-F33B280F2097}" type="presParOf" srcId="{507FCF2A-642F-4059-9F7F-20FFAD248D36}" destId="{9F6BF849-A2AC-44BB-8818-A21D469C030E}" srcOrd="0" destOrd="0" presId="urn:microsoft.com/office/officeart/2018/2/layout/IconVerticalSolidList"/>
    <dgm:cxn modelId="{823D0754-6E0B-4DEE-A2C0-BE431759C8CC}" type="presParOf" srcId="{507FCF2A-642F-4059-9F7F-20FFAD248D36}" destId="{B5465EDC-BB55-4BCF-BF70-F99F95669E49}" srcOrd="1" destOrd="0" presId="urn:microsoft.com/office/officeart/2018/2/layout/IconVerticalSolidList"/>
    <dgm:cxn modelId="{B159C125-6435-4B56-BC7F-38B5BA4D2167}" type="presParOf" srcId="{507FCF2A-642F-4059-9F7F-20FFAD248D36}" destId="{EA874A8C-C2F9-49C5-BB13-42E17D603275}" srcOrd="2" destOrd="0" presId="urn:microsoft.com/office/officeart/2018/2/layout/IconVerticalSolidList"/>
    <dgm:cxn modelId="{F45F3504-9D40-4945-8D4E-2EFEFFA51E7F}" type="presParOf" srcId="{507FCF2A-642F-4059-9F7F-20FFAD248D36}" destId="{BC82803F-E957-4A5A-93E4-630F67550B63}" srcOrd="3" destOrd="0" presId="urn:microsoft.com/office/officeart/2018/2/layout/IconVerticalSolidList"/>
    <dgm:cxn modelId="{82F50FF5-22F4-455C-86F6-599399FBE299}" type="presParOf" srcId="{0CC9CF21-7879-4B19-8A94-47793A1FC464}" destId="{260692ED-D755-4FAF-A4F7-64E75A4EC8D2}" srcOrd="3" destOrd="0" presId="urn:microsoft.com/office/officeart/2018/2/layout/IconVerticalSolidList"/>
    <dgm:cxn modelId="{5F682F03-6AE2-4739-82F1-E9741FAC1299}" type="presParOf" srcId="{0CC9CF21-7879-4B19-8A94-47793A1FC464}" destId="{D0EF1D36-637B-45D5-A587-29440E738AB6}" srcOrd="4" destOrd="0" presId="urn:microsoft.com/office/officeart/2018/2/layout/IconVerticalSolidList"/>
    <dgm:cxn modelId="{AB97BE84-6466-4486-AF45-57D100357025}" type="presParOf" srcId="{D0EF1D36-637B-45D5-A587-29440E738AB6}" destId="{2578CF2B-197C-41B6-BF64-196D27300413}" srcOrd="0" destOrd="0" presId="urn:microsoft.com/office/officeart/2018/2/layout/IconVerticalSolidList"/>
    <dgm:cxn modelId="{AAC87EE7-E84A-4A09-A922-E08DB1820C36}" type="presParOf" srcId="{D0EF1D36-637B-45D5-A587-29440E738AB6}" destId="{CED0031D-B050-4035-B7F2-F7EC79A27DBE}" srcOrd="1" destOrd="0" presId="urn:microsoft.com/office/officeart/2018/2/layout/IconVerticalSolidList"/>
    <dgm:cxn modelId="{21E4D9EA-0BF7-4147-B5A2-D411F9E60F14}" type="presParOf" srcId="{D0EF1D36-637B-45D5-A587-29440E738AB6}" destId="{6280A8BC-E59B-4CA5-B2FC-052B829F25B7}" srcOrd="2" destOrd="0" presId="urn:microsoft.com/office/officeart/2018/2/layout/IconVerticalSolidList"/>
    <dgm:cxn modelId="{C9F8499D-A515-4452-9E19-D73B271B5865}" type="presParOf" srcId="{D0EF1D36-637B-45D5-A587-29440E738AB6}" destId="{56EE3B9C-7887-474D-8EEC-8014AECCB3FC}" srcOrd="3" destOrd="0" presId="urn:microsoft.com/office/officeart/2018/2/layout/IconVerticalSolidList"/>
    <dgm:cxn modelId="{5AB6640B-7B4F-4DE5-868C-377F8188D300}" type="presParOf" srcId="{0CC9CF21-7879-4B19-8A94-47793A1FC464}" destId="{8CCBAECC-A31D-4E5E-9641-EEE5D9E617E5}" srcOrd="5" destOrd="0" presId="urn:microsoft.com/office/officeart/2018/2/layout/IconVerticalSolidList"/>
    <dgm:cxn modelId="{CA205E26-434F-48A1-BFCD-2258F82CD754}" type="presParOf" srcId="{0CC9CF21-7879-4B19-8A94-47793A1FC464}" destId="{BE8EA35C-04EA-4CD9-8CB1-393D1925AFCE}" srcOrd="6" destOrd="0" presId="urn:microsoft.com/office/officeart/2018/2/layout/IconVerticalSolidList"/>
    <dgm:cxn modelId="{D5976FB4-933F-4DB6-B534-44527CDFAF31}" type="presParOf" srcId="{BE8EA35C-04EA-4CD9-8CB1-393D1925AFCE}" destId="{109D9995-5B86-4516-A19E-F27E0B31CE17}" srcOrd="0" destOrd="0" presId="urn:microsoft.com/office/officeart/2018/2/layout/IconVerticalSolidList"/>
    <dgm:cxn modelId="{84BE36CF-7AEC-45AE-9F35-EA99A71389EF}" type="presParOf" srcId="{BE8EA35C-04EA-4CD9-8CB1-393D1925AFCE}" destId="{1913BBA9-DB08-4AD3-AA2E-A55E186DDFC4}" srcOrd="1" destOrd="0" presId="urn:microsoft.com/office/officeart/2018/2/layout/IconVerticalSolidList"/>
    <dgm:cxn modelId="{315227D7-D548-4D9E-8C1B-4E2FA1723DE9}" type="presParOf" srcId="{BE8EA35C-04EA-4CD9-8CB1-393D1925AFCE}" destId="{8A7FA051-E6AD-4EFF-BC5D-9171D2272137}" srcOrd="2" destOrd="0" presId="urn:microsoft.com/office/officeart/2018/2/layout/IconVerticalSolidList"/>
    <dgm:cxn modelId="{FF17B914-E97D-434D-B11D-DB7E2283DCDF}" type="presParOf" srcId="{BE8EA35C-04EA-4CD9-8CB1-393D1925AFCE}" destId="{75913445-02EE-43C7-AA97-1DF9BF7D7214}" srcOrd="3" destOrd="0" presId="urn:microsoft.com/office/officeart/2018/2/layout/IconVerticalSolidList"/>
    <dgm:cxn modelId="{140B048C-B022-45B1-84EB-2187CC552610}" type="presParOf" srcId="{0CC9CF21-7879-4B19-8A94-47793A1FC464}" destId="{99017AB1-C045-4B72-B039-4A2FCD717C73}" srcOrd="7" destOrd="0" presId="urn:microsoft.com/office/officeart/2018/2/layout/IconVerticalSolidList"/>
    <dgm:cxn modelId="{16C1EB17-B996-4BA7-9DD3-E2573D0436F7}" type="presParOf" srcId="{0CC9CF21-7879-4B19-8A94-47793A1FC464}" destId="{DC1BC7C5-9487-4451-B80F-80053EF12ECD}" srcOrd="8" destOrd="0" presId="urn:microsoft.com/office/officeart/2018/2/layout/IconVerticalSolidList"/>
    <dgm:cxn modelId="{E5C5A7BE-EF5A-40D8-A188-B4B06A864EA3}" type="presParOf" srcId="{DC1BC7C5-9487-4451-B80F-80053EF12ECD}" destId="{D5C25CCB-28E8-4EE8-9288-35F23BE96B4A}" srcOrd="0" destOrd="0" presId="urn:microsoft.com/office/officeart/2018/2/layout/IconVerticalSolidList"/>
    <dgm:cxn modelId="{5F7D67C5-F1C8-498C-96E8-1D83432F8368}" type="presParOf" srcId="{DC1BC7C5-9487-4451-B80F-80053EF12ECD}" destId="{3095DD6C-FDC4-4823-85B7-3BB80687B8FB}" srcOrd="1" destOrd="0" presId="urn:microsoft.com/office/officeart/2018/2/layout/IconVerticalSolidList"/>
    <dgm:cxn modelId="{3AC3FFB7-63C3-462B-9C0B-D0FCA8F051DE}" type="presParOf" srcId="{DC1BC7C5-9487-4451-B80F-80053EF12ECD}" destId="{5F7F1EFA-F9C2-40C7-AE48-CE8D37049C76}" srcOrd="2" destOrd="0" presId="urn:microsoft.com/office/officeart/2018/2/layout/IconVerticalSolidList"/>
    <dgm:cxn modelId="{EA94D2EA-D30D-4B4D-BB73-D30722187371}" type="presParOf" srcId="{DC1BC7C5-9487-4451-B80F-80053EF12ECD}" destId="{D8CA529E-091E-4F85-A702-76D2E8D07B27}" srcOrd="3" destOrd="0" presId="urn:microsoft.com/office/officeart/2018/2/layout/IconVerticalSolidList"/>
    <dgm:cxn modelId="{92B6EA9B-5B61-4EE5-AE51-F5BF8AA6DF48}" type="presParOf" srcId="{0CC9CF21-7879-4B19-8A94-47793A1FC464}" destId="{9FC6EDAA-2885-4693-A4C3-8C432024D957}" srcOrd="9" destOrd="0" presId="urn:microsoft.com/office/officeart/2018/2/layout/IconVerticalSolidList"/>
    <dgm:cxn modelId="{0CC0FDE4-711F-484E-AEB9-9D4B8290D3E8}" type="presParOf" srcId="{0CC9CF21-7879-4B19-8A94-47793A1FC464}" destId="{F406CE5B-FF5D-4828-9CB4-309D844C6E05}" srcOrd="10" destOrd="0" presId="urn:microsoft.com/office/officeart/2018/2/layout/IconVerticalSolidList"/>
    <dgm:cxn modelId="{35E27F4C-034A-4CF7-8A85-B84F103FB25A}" type="presParOf" srcId="{F406CE5B-FF5D-4828-9CB4-309D844C6E05}" destId="{EF92B7EC-D390-4640-AA84-33BC58C82187}" srcOrd="0" destOrd="0" presId="urn:microsoft.com/office/officeart/2018/2/layout/IconVerticalSolidList"/>
    <dgm:cxn modelId="{D16C999C-EF36-4FDE-B4EA-455677D1D803}" type="presParOf" srcId="{F406CE5B-FF5D-4828-9CB4-309D844C6E05}" destId="{7BDF086E-A751-46B2-A95D-B451922C1FDD}" srcOrd="1" destOrd="0" presId="urn:microsoft.com/office/officeart/2018/2/layout/IconVerticalSolidList"/>
    <dgm:cxn modelId="{212091AF-FF93-48F0-8A59-4AFAFA1FD80D}" type="presParOf" srcId="{F406CE5B-FF5D-4828-9CB4-309D844C6E05}" destId="{BC7A4600-46F7-49AA-AB17-1537884B10FC}" srcOrd="2" destOrd="0" presId="urn:microsoft.com/office/officeart/2018/2/layout/IconVerticalSolidList"/>
    <dgm:cxn modelId="{1C890749-6018-4058-BA5B-A1C97C6470B2}" type="presParOf" srcId="{F406CE5B-FF5D-4828-9CB4-309D844C6E05}" destId="{52ABA695-C2A9-4557-8F2D-3314651E660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E266EDB-A34E-4AB2-9660-6F0E6731B603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A945BBD-C895-4C8D-BA3F-EFA20F15290F}">
      <dgm:prSet/>
      <dgm:spPr/>
      <dgm:t>
        <a:bodyPr/>
        <a:lstStyle/>
        <a:p>
          <a:r>
            <a:rPr lang="en-US"/>
            <a:t>• RAG (Retrieval Augmented Generation)</a:t>
          </a:r>
        </a:p>
      </dgm:t>
    </dgm:pt>
    <dgm:pt modelId="{FF908F3A-BF25-4277-A516-73E78F3A5AE8}" type="parTrans" cxnId="{A1528B57-AFCE-4ADD-927F-18593D91A42C}">
      <dgm:prSet/>
      <dgm:spPr/>
      <dgm:t>
        <a:bodyPr/>
        <a:lstStyle/>
        <a:p>
          <a:endParaRPr lang="en-US"/>
        </a:p>
      </dgm:t>
    </dgm:pt>
    <dgm:pt modelId="{722CAD27-27D6-4FFB-9D7B-CBC89F6A1123}" type="sibTrans" cxnId="{A1528B57-AFCE-4ADD-927F-18593D91A42C}">
      <dgm:prSet/>
      <dgm:spPr/>
      <dgm:t>
        <a:bodyPr/>
        <a:lstStyle/>
        <a:p>
          <a:endParaRPr lang="en-US"/>
        </a:p>
      </dgm:t>
    </dgm:pt>
    <dgm:pt modelId="{D0118495-5C6B-42F2-A01F-A4CF8CEE9DD3}">
      <dgm:prSet/>
      <dgm:spPr/>
      <dgm:t>
        <a:bodyPr/>
        <a:lstStyle/>
        <a:p>
          <a:r>
            <a:rPr lang="en-US"/>
            <a:t>• LLMs (Mistral-7B)</a:t>
          </a:r>
        </a:p>
      </dgm:t>
    </dgm:pt>
    <dgm:pt modelId="{CC48E148-96B7-4D38-A869-F8DDF0ED4110}" type="parTrans" cxnId="{8F7EDE70-DB83-4AB7-97E4-AD7678FF4F23}">
      <dgm:prSet/>
      <dgm:spPr/>
      <dgm:t>
        <a:bodyPr/>
        <a:lstStyle/>
        <a:p>
          <a:endParaRPr lang="en-US"/>
        </a:p>
      </dgm:t>
    </dgm:pt>
    <dgm:pt modelId="{8A015EF8-3367-4043-84DA-360312731026}" type="sibTrans" cxnId="{8F7EDE70-DB83-4AB7-97E4-AD7678FF4F23}">
      <dgm:prSet/>
      <dgm:spPr/>
      <dgm:t>
        <a:bodyPr/>
        <a:lstStyle/>
        <a:p>
          <a:endParaRPr lang="en-US"/>
        </a:p>
      </dgm:t>
    </dgm:pt>
    <dgm:pt modelId="{1855D082-8978-407A-9EED-D0F9F819F620}">
      <dgm:prSet/>
      <dgm:spPr/>
      <dgm:t>
        <a:bodyPr/>
        <a:lstStyle/>
        <a:p>
          <a:r>
            <a:rPr lang="en-US"/>
            <a:t>• LangChain</a:t>
          </a:r>
        </a:p>
      </dgm:t>
    </dgm:pt>
    <dgm:pt modelId="{2BA281A0-2AD1-4F76-A2FE-BFB720AA3C6B}" type="parTrans" cxnId="{2A78D35F-5783-4FA3-B1BE-60D34C532215}">
      <dgm:prSet/>
      <dgm:spPr/>
      <dgm:t>
        <a:bodyPr/>
        <a:lstStyle/>
        <a:p>
          <a:endParaRPr lang="en-US"/>
        </a:p>
      </dgm:t>
    </dgm:pt>
    <dgm:pt modelId="{3C172B04-514F-4A3A-A5FE-DC137A0D866B}" type="sibTrans" cxnId="{2A78D35F-5783-4FA3-B1BE-60D34C532215}">
      <dgm:prSet/>
      <dgm:spPr/>
      <dgm:t>
        <a:bodyPr/>
        <a:lstStyle/>
        <a:p>
          <a:endParaRPr lang="en-US"/>
        </a:p>
      </dgm:t>
    </dgm:pt>
    <dgm:pt modelId="{C976F369-9C66-40F4-B92B-D4F6FBCE59EC}">
      <dgm:prSet/>
      <dgm:spPr/>
      <dgm:t>
        <a:bodyPr/>
        <a:lstStyle/>
        <a:p>
          <a:endParaRPr lang="en-US" dirty="0"/>
        </a:p>
      </dgm:t>
    </dgm:pt>
    <dgm:pt modelId="{B3DE8DAA-3357-42FB-ACCE-056D2553D975}" type="parTrans" cxnId="{0959D07A-E7D4-4EF2-B9E8-69679D9850C6}">
      <dgm:prSet/>
      <dgm:spPr/>
      <dgm:t>
        <a:bodyPr/>
        <a:lstStyle/>
        <a:p>
          <a:endParaRPr lang="en-US"/>
        </a:p>
      </dgm:t>
    </dgm:pt>
    <dgm:pt modelId="{1A3FFFD6-ADDC-42EF-86A3-CF308693E4C6}" type="sibTrans" cxnId="{0959D07A-E7D4-4EF2-B9E8-69679D9850C6}">
      <dgm:prSet/>
      <dgm:spPr/>
      <dgm:t>
        <a:bodyPr/>
        <a:lstStyle/>
        <a:p>
          <a:endParaRPr lang="en-US"/>
        </a:p>
      </dgm:t>
    </dgm:pt>
    <dgm:pt modelId="{F18AFC63-DC6F-4B82-99F4-134CEB2E8062}" type="pres">
      <dgm:prSet presAssocID="{0E266EDB-A34E-4AB2-9660-6F0E6731B603}" presName="vert0" presStyleCnt="0">
        <dgm:presLayoutVars>
          <dgm:dir/>
          <dgm:animOne val="branch"/>
          <dgm:animLvl val="lvl"/>
        </dgm:presLayoutVars>
      </dgm:prSet>
      <dgm:spPr/>
    </dgm:pt>
    <dgm:pt modelId="{FBD50ABF-1EE4-487C-8796-EDA2A3F7E7F3}" type="pres">
      <dgm:prSet presAssocID="{2A945BBD-C895-4C8D-BA3F-EFA20F15290F}" presName="thickLine" presStyleLbl="alignNode1" presStyleIdx="0" presStyleCnt="4"/>
      <dgm:spPr/>
    </dgm:pt>
    <dgm:pt modelId="{3D461A33-FEEF-4D9F-A141-7BB56C46E5E5}" type="pres">
      <dgm:prSet presAssocID="{2A945BBD-C895-4C8D-BA3F-EFA20F15290F}" presName="horz1" presStyleCnt="0"/>
      <dgm:spPr/>
    </dgm:pt>
    <dgm:pt modelId="{397F54FD-2D4F-4CEA-8B20-E06C5949143C}" type="pres">
      <dgm:prSet presAssocID="{2A945BBD-C895-4C8D-BA3F-EFA20F15290F}" presName="tx1" presStyleLbl="revTx" presStyleIdx="0" presStyleCnt="4"/>
      <dgm:spPr/>
    </dgm:pt>
    <dgm:pt modelId="{8E59E462-6286-40B3-B11E-14ECB36613C7}" type="pres">
      <dgm:prSet presAssocID="{2A945BBD-C895-4C8D-BA3F-EFA20F15290F}" presName="vert1" presStyleCnt="0"/>
      <dgm:spPr/>
    </dgm:pt>
    <dgm:pt modelId="{F49E9C6E-34CD-449C-BA61-BA7573B480EC}" type="pres">
      <dgm:prSet presAssocID="{D0118495-5C6B-42F2-A01F-A4CF8CEE9DD3}" presName="thickLine" presStyleLbl="alignNode1" presStyleIdx="1" presStyleCnt="4"/>
      <dgm:spPr/>
    </dgm:pt>
    <dgm:pt modelId="{450D7E2B-7D2F-45D3-B2FA-5674AFFE3C85}" type="pres">
      <dgm:prSet presAssocID="{D0118495-5C6B-42F2-A01F-A4CF8CEE9DD3}" presName="horz1" presStyleCnt="0"/>
      <dgm:spPr/>
    </dgm:pt>
    <dgm:pt modelId="{6905EEA7-2EFA-4A31-B281-AB128BAAABFF}" type="pres">
      <dgm:prSet presAssocID="{D0118495-5C6B-42F2-A01F-A4CF8CEE9DD3}" presName="tx1" presStyleLbl="revTx" presStyleIdx="1" presStyleCnt="4"/>
      <dgm:spPr/>
    </dgm:pt>
    <dgm:pt modelId="{A7A411B9-D964-40DA-9B14-E8F27D19BAD5}" type="pres">
      <dgm:prSet presAssocID="{D0118495-5C6B-42F2-A01F-A4CF8CEE9DD3}" presName="vert1" presStyleCnt="0"/>
      <dgm:spPr/>
    </dgm:pt>
    <dgm:pt modelId="{53F4E7D7-8B31-41E1-A2BF-7228031DA5CE}" type="pres">
      <dgm:prSet presAssocID="{1855D082-8978-407A-9EED-D0F9F819F620}" presName="thickLine" presStyleLbl="alignNode1" presStyleIdx="2" presStyleCnt="4"/>
      <dgm:spPr/>
    </dgm:pt>
    <dgm:pt modelId="{EFB6BA3A-E693-4FA7-A576-5B7D6196A679}" type="pres">
      <dgm:prSet presAssocID="{1855D082-8978-407A-9EED-D0F9F819F620}" presName="horz1" presStyleCnt="0"/>
      <dgm:spPr/>
    </dgm:pt>
    <dgm:pt modelId="{BE9A561E-0A84-446E-B43A-79406F8B9111}" type="pres">
      <dgm:prSet presAssocID="{1855D082-8978-407A-9EED-D0F9F819F620}" presName="tx1" presStyleLbl="revTx" presStyleIdx="2" presStyleCnt="4"/>
      <dgm:spPr/>
    </dgm:pt>
    <dgm:pt modelId="{3F482F25-8798-47F2-8EFF-E2A7157F46D9}" type="pres">
      <dgm:prSet presAssocID="{1855D082-8978-407A-9EED-D0F9F819F620}" presName="vert1" presStyleCnt="0"/>
      <dgm:spPr/>
    </dgm:pt>
    <dgm:pt modelId="{6E7006AC-A5BF-4008-9A3D-BD01DC40C15C}" type="pres">
      <dgm:prSet presAssocID="{C976F369-9C66-40F4-B92B-D4F6FBCE59EC}" presName="thickLine" presStyleLbl="alignNode1" presStyleIdx="3" presStyleCnt="4"/>
      <dgm:spPr/>
    </dgm:pt>
    <dgm:pt modelId="{F53A5566-7B3D-4722-89FD-08CB459DD0EA}" type="pres">
      <dgm:prSet presAssocID="{C976F369-9C66-40F4-B92B-D4F6FBCE59EC}" presName="horz1" presStyleCnt="0"/>
      <dgm:spPr/>
    </dgm:pt>
    <dgm:pt modelId="{AC08BB5D-856D-45E1-ACB0-99357D0B4205}" type="pres">
      <dgm:prSet presAssocID="{C976F369-9C66-40F4-B92B-D4F6FBCE59EC}" presName="tx1" presStyleLbl="revTx" presStyleIdx="3" presStyleCnt="4"/>
      <dgm:spPr/>
    </dgm:pt>
    <dgm:pt modelId="{6D28163A-9583-4E8F-925A-32DEA5E2E85B}" type="pres">
      <dgm:prSet presAssocID="{C976F369-9C66-40F4-B92B-D4F6FBCE59EC}" presName="vert1" presStyleCnt="0"/>
      <dgm:spPr/>
    </dgm:pt>
  </dgm:ptLst>
  <dgm:cxnLst>
    <dgm:cxn modelId="{2A78D35F-5783-4FA3-B1BE-60D34C532215}" srcId="{0E266EDB-A34E-4AB2-9660-6F0E6731B603}" destId="{1855D082-8978-407A-9EED-D0F9F819F620}" srcOrd="2" destOrd="0" parTransId="{2BA281A0-2AD1-4F76-A2FE-BFB720AA3C6B}" sibTransId="{3C172B04-514F-4A3A-A5FE-DC137A0D866B}"/>
    <dgm:cxn modelId="{8F7EDE70-DB83-4AB7-97E4-AD7678FF4F23}" srcId="{0E266EDB-A34E-4AB2-9660-6F0E6731B603}" destId="{D0118495-5C6B-42F2-A01F-A4CF8CEE9DD3}" srcOrd="1" destOrd="0" parTransId="{CC48E148-96B7-4D38-A869-F8DDF0ED4110}" sibTransId="{8A015EF8-3367-4043-84DA-360312731026}"/>
    <dgm:cxn modelId="{A1528B57-AFCE-4ADD-927F-18593D91A42C}" srcId="{0E266EDB-A34E-4AB2-9660-6F0E6731B603}" destId="{2A945BBD-C895-4C8D-BA3F-EFA20F15290F}" srcOrd="0" destOrd="0" parTransId="{FF908F3A-BF25-4277-A516-73E78F3A5AE8}" sibTransId="{722CAD27-27D6-4FFB-9D7B-CBC89F6A1123}"/>
    <dgm:cxn modelId="{4C339579-8330-48B1-9EEE-9D85C198195F}" type="presOf" srcId="{2A945BBD-C895-4C8D-BA3F-EFA20F15290F}" destId="{397F54FD-2D4F-4CEA-8B20-E06C5949143C}" srcOrd="0" destOrd="0" presId="urn:microsoft.com/office/officeart/2008/layout/LinedList"/>
    <dgm:cxn modelId="{0959D07A-E7D4-4EF2-B9E8-69679D9850C6}" srcId="{0E266EDB-A34E-4AB2-9660-6F0E6731B603}" destId="{C976F369-9C66-40F4-B92B-D4F6FBCE59EC}" srcOrd="3" destOrd="0" parTransId="{B3DE8DAA-3357-42FB-ACCE-056D2553D975}" sibTransId="{1A3FFFD6-ADDC-42EF-86A3-CF308693E4C6}"/>
    <dgm:cxn modelId="{1AB17B80-4E8D-49FF-8ABF-BA7AC7DC4FE2}" type="presOf" srcId="{C976F369-9C66-40F4-B92B-D4F6FBCE59EC}" destId="{AC08BB5D-856D-45E1-ACB0-99357D0B4205}" srcOrd="0" destOrd="0" presId="urn:microsoft.com/office/officeart/2008/layout/LinedList"/>
    <dgm:cxn modelId="{105F0096-CD6B-4FC2-A058-3FA34CCBD22D}" type="presOf" srcId="{D0118495-5C6B-42F2-A01F-A4CF8CEE9DD3}" destId="{6905EEA7-2EFA-4A31-B281-AB128BAAABFF}" srcOrd="0" destOrd="0" presId="urn:microsoft.com/office/officeart/2008/layout/LinedList"/>
    <dgm:cxn modelId="{0334F7DA-9CE7-4DBE-9CB4-1195DC9EFCC3}" type="presOf" srcId="{0E266EDB-A34E-4AB2-9660-6F0E6731B603}" destId="{F18AFC63-DC6F-4B82-99F4-134CEB2E8062}" srcOrd="0" destOrd="0" presId="urn:microsoft.com/office/officeart/2008/layout/LinedList"/>
    <dgm:cxn modelId="{D3AE53F7-E6A5-4BC3-A597-D2EED1BADB25}" type="presOf" srcId="{1855D082-8978-407A-9EED-D0F9F819F620}" destId="{BE9A561E-0A84-446E-B43A-79406F8B9111}" srcOrd="0" destOrd="0" presId="urn:microsoft.com/office/officeart/2008/layout/LinedList"/>
    <dgm:cxn modelId="{1784FD31-671F-4D9C-8411-8AE02B01D957}" type="presParOf" srcId="{F18AFC63-DC6F-4B82-99F4-134CEB2E8062}" destId="{FBD50ABF-1EE4-487C-8796-EDA2A3F7E7F3}" srcOrd="0" destOrd="0" presId="urn:microsoft.com/office/officeart/2008/layout/LinedList"/>
    <dgm:cxn modelId="{37B0A327-0090-4A3F-8B58-0985246FEF02}" type="presParOf" srcId="{F18AFC63-DC6F-4B82-99F4-134CEB2E8062}" destId="{3D461A33-FEEF-4D9F-A141-7BB56C46E5E5}" srcOrd="1" destOrd="0" presId="urn:microsoft.com/office/officeart/2008/layout/LinedList"/>
    <dgm:cxn modelId="{E8EDBCB8-F8AB-43D3-A77C-F6DBDEC9DEB1}" type="presParOf" srcId="{3D461A33-FEEF-4D9F-A141-7BB56C46E5E5}" destId="{397F54FD-2D4F-4CEA-8B20-E06C5949143C}" srcOrd="0" destOrd="0" presId="urn:microsoft.com/office/officeart/2008/layout/LinedList"/>
    <dgm:cxn modelId="{214AC23A-13A6-42D9-8365-A4990944F467}" type="presParOf" srcId="{3D461A33-FEEF-4D9F-A141-7BB56C46E5E5}" destId="{8E59E462-6286-40B3-B11E-14ECB36613C7}" srcOrd="1" destOrd="0" presId="urn:microsoft.com/office/officeart/2008/layout/LinedList"/>
    <dgm:cxn modelId="{CAEDB3A6-86A8-4D92-BF91-AF969AE697AA}" type="presParOf" srcId="{F18AFC63-DC6F-4B82-99F4-134CEB2E8062}" destId="{F49E9C6E-34CD-449C-BA61-BA7573B480EC}" srcOrd="2" destOrd="0" presId="urn:microsoft.com/office/officeart/2008/layout/LinedList"/>
    <dgm:cxn modelId="{0CA67F3B-B0BC-4FCD-9F5C-22F668B0BE01}" type="presParOf" srcId="{F18AFC63-DC6F-4B82-99F4-134CEB2E8062}" destId="{450D7E2B-7D2F-45D3-B2FA-5674AFFE3C85}" srcOrd="3" destOrd="0" presId="urn:microsoft.com/office/officeart/2008/layout/LinedList"/>
    <dgm:cxn modelId="{161A4440-8D65-4683-A0D2-97FEBE21DE19}" type="presParOf" srcId="{450D7E2B-7D2F-45D3-B2FA-5674AFFE3C85}" destId="{6905EEA7-2EFA-4A31-B281-AB128BAAABFF}" srcOrd="0" destOrd="0" presId="urn:microsoft.com/office/officeart/2008/layout/LinedList"/>
    <dgm:cxn modelId="{8956643C-17FE-400A-A8F2-3B75ACE28C05}" type="presParOf" srcId="{450D7E2B-7D2F-45D3-B2FA-5674AFFE3C85}" destId="{A7A411B9-D964-40DA-9B14-E8F27D19BAD5}" srcOrd="1" destOrd="0" presId="urn:microsoft.com/office/officeart/2008/layout/LinedList"/>
    <dgm:cxn modelId="{97D8791A-8707-436E-948B-A7790EED1F4B}" type="presParOf" srcId="{F18AFC63-DC6F-4B82-99F4-134CEB2E8062}" destId="{53F4E7D7-8B31-41E1-A2BF-7228031DA5CE}" srcOrd="4" destOrd="0" presId="urn:microsoft.com/office/officeart/2008/layout/LinedList"/>
    <dgm:cxn modelId="{B219BCF2-03E4-4930-8842-F151FFB8ED0A}" type="presParOf" srcId="{F18AFC63-DC6F-4B82-99F4-134CEB2E8062}" destId="{EFB6BA3A-E693-4FA7-A576-5B7D6196A679}" srcOrd="5" destOrd="0" presId="urn:microsoft.com/office/officeart/2008/layout/LinedList"/>
    <dgm:cxn modelId="{80C8C97B-52C7-441F-A152-375DF109DBB3}" type="presParOf" srcId="{EFB6BA3A-E693-4FA7-A576-5B7D6196A679}" destId="{BE9A561E-0A84-446E-B43A-79406F8B9111}" srcOrd="0" destOrd="0" presId="urn:microsoft.com/office/officeart/2008/layout/LinedList"/>
    <dgm:cxn modelId="{DEF4A702-B7B8-42E6-86E6-6F1B1C23D70A}" type="presParOf" srcId="{EFB6BA3A-E693-4FA7-A576-5B7D6196A679}" destId="{3F482F25-8798-47F2-8EFF-E2A7157F46D9}" srcOrd="1" destOrd="0" presId="urn:microsoft.com/office/officeart/2008/layout/LinedList"/>
    <dgm:cxn modelId="{8BAE526D-46F8-40AA-9C71-296228761663}" type="presParOf" srcId="{F18AFC63-DC6F-4B82-99F4-134CEB2E8062}" destId="{6E7006AC-A5BF-4008-9A3D-BD01DC40C15C}" srcOrd="6" destOrd="0" presId="urn:microsoft.com/office/officeart/2008/layout/LinedList"/>
    <dgm:cxn modelId="{8A2A3F57-00EB-4CA6-943A-DB8963506DBD}" type="presParOf" srcId="{F18AFC63-DC6F-4B82-99F4-134CEB2E8062}" destId="{F53A5566-7B3D-4722-89FD-08CB459DD0EA}" srcOrd="7" destOrd="0" presId="urn:microsoft.com/office/officeart/2008/layout/LinedList"/>
    <dgm:cxn modelId="{9295308B-FA90-49B8-B5CA-59D7D7408559}" type="presParOf" srcId="{F53A5566-7B3D-4722-89FD-08CB459DD0EA}" destId="{AC08BB5D-856D-45E1-ACB0-99357D0B4205}" srcOrd="0" destOrd="0" presId="urn:microsoft.com/office/officeart/2008/layout/LinedList"/>
    <dgm:cxn modelId="{6831B29F-484A-42ED-8BC8-F7C548BE827A}" type="presParOf" srcId="{F53A5566-7B3D-4722-89FD-08CB459DD0EA}" destId="{6D28163A-9583-4E8F-925A-32DEA5E2E85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251DC3F-C89C-4B17-B95B-EF8BCC671958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686E0286-25E7-4020-A7D2-9202233D71D3}">
      <dgm:prSet/>
      <dgm:spPr/>
      <dgm:t>
        <a:bodyPr/>
        <a:lstStyle/>
        <a:p>
          <a:r>
            <a:rPr lang="en-US"/>
            <a:t>Dataset sintético de 10,000 frases.</a:t>
          </a:r>
        </a:p>
      </dgm:t>
    </dgm:pt>
    <dgm:pt modelId="{5F25EC35-7517-45BA-A997-FD49BD4F4796}" type="parTrans" cxnId="{C8B6F318-1A25-4ECF-82E9-251F4CD16B21}">
      <dgm:prSet/>
      <dgm:spPr/>
      <dgm:t>
        <a:bodyPr/>
        <a:lstStyle/>
        <a:p>
          <a:endParaRPr lang="en-US"/>
        </a:p>
      </dgm:t>
    </dgm:pt>
    <dgm:pt modelId="{D9089700-3DBF-4F03-AF52-CAE024296FCF}" type="sibTrans" cxnId="{C8B6F318-1A25-4ECF-82E9-251F4CD16B21}">
      <dgm:prSet/>
      <dgm:spPr/>
      <dgm:t>
        <a:bodyPr/>
        <a:lstStyle/>
        <a:p>
          <a:endParaRPr lang="en-US"/>
        </a:p>
      </dgm:t>
    </dgm:pt>
    <dgm:pt modelId="{3308C86B-1FDE-4850-AC4A-55515D1BE083}">
      <dgm:prSet/>
      <dgm:spPr/>
      <dgm:t>
        <a:bodyPr/>
        <a:lstStyle/>
        <a:p>
          <a:r>
            <a:rPr lang="en-US"/>
            <a:t>Fuentes: manuales, foros, intents autogenerados.</a:t>
          </a:r>
        </a:p>
      </dgm:t>
    </dgm:pt>
    <dgm:pt modelId="{99F48A6D-E3FE-44E3-AAC3-D89A561A2856}" type="parTrans" cxnId="{498B99C6-323E-4746-8C88-EF7AD8B657B0}">
      <dgm:prSet/>
      <dgm:spPr/>
      <dgm:t>
        <a:bodyPr/>
        <a:lstStyle/>
        <a:p>
          <a:endParaRPr lang="en-US"/>
        </a:p>
      </dgm:t>
    </dgm:pt>
    <dgm:pt modelId="{5F8F8A1F-8047-4D53-8A0A-10F69011523D}" type="sibTrans" cxnId="{498B99C6-323E-4746-8C88-EF7AD8B657B0}">
      <dgm:prSet/>
      <dgm:spPr/>
      <dgm:t>
        <a:bodyPr/>
        <a:lstStyle/>
        <a:p>
          <a:endParaRPr lang="en-US"/>
        </a:p>
      </dgm:t>
    </dgm:pt>
    <dgm:pt modelId="{736DFFA2-F3E8-499E-8D04-EA1F942C2089}" type="pres">
      <dgm:prSet presAssocID="{9251DC3F-C89C-4B17-B95B-EF8BCC671958}" presName="vert0" presStyleCnt="0">
        <dgm:presLayoutVars>
          <dgm:dir/>
          <dgm:animOne val="branch"/>
          <dgm:animLvl val="lvl"/>
        </dgm:presLayoutVars>
      </dgm:prSet>
      <dgm:spPr/>
    </dgm:pt>
    <dgm:pt modelId="{2BFC7B3F-1AE0-4F55-887C-3034F6AE8A13}" type="pres">
      <dgm:prSet presAssocID="{686E0286-25E7-4020-A7D2-9202233D71D3}" presName="thickLine" presStyleLbl="alignNode1" presStyleIdx="0" presStyleCnt="2"/>
      <dgm:spPr/>
    </dgm:pt>
    <dgm:pt modelId="{83EE87C9-ED12-4951-B887-C8198E81A205}" type="pres">
      <dgm:prSet presAssocID="{686E0286-25E7-4020-A7D2-9202233D71D3}" presName="horz1" presStyleCnt="0"/>
      <dgm:spPr/>
    </dgm:pt>
    <dgm:pt modelId="{3F32C400-CC83-4A6F-B542-27121D773FD2}" type="pres">
      <dgm:prSet presAssocID="{686E0286-25E7-4020-A7D2-9202233D71D3}" presName="tx1" presStyleLbl="revTx" presStyleIdx="0" presStyleCnt="2"/>
      <dgm:spPr/>
    </dgm:pt>
    <dgm:pt modelId="{DF7E334B-5702-470E-8C82-6C8C978432EE}" type="pres">
      <dgm:prSet presAssocID="{686E0286-25E7-4020-A7D2-9202233D71D3}" presName="vert1" presStyleCnt="0"/>
      <dgm:spPr/>
    </dgm:pt>
    <dgm:pt modelId="{71292D48-C59D-42C3-AD22-D51B9170524A}" type="pres">
      <dgm:prSet presAssocID="{3308C86B-1FDE-4850-AC4A-55515D1BE083}" presName="thickLine" presStyleLbl="alignNode1" presStyleIdx="1" presStyleCnt="2"/>
      <dgm:spPr/>
    </dgm:pt>
    <dgm:pt modelId="{8C4D6C6B-9FF1-4458-96B8-C44DACFA599D}" type="pres">
      <dgm:prSet presAssocID="{3308C86B-1FDE-4850-AC4A-55515D1BE083}" presName="horz1" presStyleCnt="0"/>
      <dgm:spPr/>
    </dgm:pt>
    <dgm:pt modelId="{5C2339D7-FA89-4141-896B-DC96DE6CE158}" type="pres">
      <dgm:prSet presAssocID="{3308C86B-1FDE-4850-AC4A-55515D1BE083}" presName="tx1" presStyleLbl="revTx" presStyleIdx="1" presStyleCnt="2"/>
      <dgm:spPr/>
    </dgm:pt>
    <dgm:pt modelId="{B610DBC8-7E25-47E4-80D0-90966A3548EB}" type="pres">
      <dgm:prSet presAssocID="{3308C86B-1FDE-4850-AC4A-55515D1BE083}" presName="vert1" presStyleCnt="0"/>
      <dgm:spPr/>
    </dgm:pt>
  </dgm:ptLst>
  <dgm:cxnLst>
    <dgm:cxn modelId="{C8B6F318-1A25-4ECF-82E9-251F4CD16B21}" srcId="{9251DC3F-C89C-4B17-B95B-EF8BCC671958}" destId="{686E0286-25E7-4020-A7D2-9202233D71D3}" srcOrd="0" destOrd="0" parTransId="{5F25EC35-7517-45BA-A997-FD49BD4F4796}" sibTransId="{D9089700-3DBF-4F03-AF52-CAE024296FCF}"/>
    <dgm:cxn modelId="{2750327E-CA92-4469-8DFA-6FAD828A4E6F}" type="presOf" srcId="{9251DC3F-C89C-4B17-B95B-EF8BCC671958}" destId="{736DFFA2-F3E8-499E-8D04-EA1F942C2089}" srcOrd="0" destOrd="0" presId="urn:microsoft.com/office/officeart/2008/layout/LinedList"/>
    <dgm:cxn modelId="{498B99C6-323E-4746-8C88-EF7AD8B657B0}" srcId="{9251DC3F-C89C-4B17-B95B-EF8BCC671958}" destId="{3308C86B-1FDE-4850-AC4A-55515D1BE083}" srcOrd="1" destOrd="0" parTransId="{99F48A6D-E3FE-44E3-AAC3-D89A561A2856}" sibTransId="{5F8F8A1F-8047-4D53-8A0A-10F69011523D}"/>
    <dgm:cxn modelId="{BF213ECB-E329-4EA8-9DAF-B2E201F3C605}" type="presOf" srcId="{686E0286-25E7-4020-A7D2-9202233D71D3}" destId="{3F32C400-CC83-4A6F-B542-27121D773FD2}" srcOrd="0" destOrd="0" presId="urn:microsoft.com/office/officeart/2008/layout/LinedList"/>
    <dgm:cxn modelId="{ACA941CF-6D06-4347-962F-2CDDBFD77919}" type="presOf" srcId="{3308C86B-1FDE-4850-AC4A-55515D1BE083}" destId="{5C2339D7-FA89-4141-896B-DC96DE6CE158}" srcOrd="0" destOrd="0" presId="urn:microsoft.com/office/officeart/2008/layout/LinedList"/>
    <dgm:cxn modelId="{AEF20BC4-C651-4D51-B1C1-620F45AF1D0C}" type="presParOf" srcId="{736DFFA2-F3E8-499E-8D04-EA1F942C2089}" destId="{2BFC7B3F-1AE0-4F55-887C-3034F6AE8A13}" srcOrd="0" destOrd="0" presId="urn:microsoft.com/office/officeart/2008/layout/LinedList"/>
    <dgm:cxn modelId="{7E430CE0-D9AC-4B35-BF20-A002989D79EF}" type="presParOf" srcId="{736DFFA2-F3E8-499E-8D04-EA1F942C2089}" destId="{83EE87C9-ED12-4951-B887-C8198E81A205}" srcOrd="1" destOrd="0" presId="urn:microsoft.com/office/officeart/2008/layout/LinedList"/>
    <dgm:cxn modelId="{19C5CF59-1310-4798-8713-1453DFAA7BB5}" type="presParOf" srcId="{83EE87C9-ED12-4951-B887-C8198E81A205}" destId="{3F32C400-CC83-4A6F-B542-27121D773FD2}" srcOrd="0" destOrd="0" presId="urn:microsoft.com/office/officeart/2008/layout/LinedList"/>
    <dgm:cxn modelId="{9758BAD9-FA3D-422F-B42A-28FC862EBBB8}" type="presParOf" srcId="{83EE87C9-ED12-4951-B887-C8198E81A205}" destId="{DF7E334B-5702-470E-8C82-6C8C978432EE}" srcOrd="1" destOrd="0" presId="urn:microsoft.com/office/officeart/2008/layout/LinedList"/>
    <dgm:cxn modelId="{7ECE71D3-97A0-4BEB-843A-B7857FC4807C}" type="presParOf" srcId="{736DFFA2-F3E8-499E-8D04-EA1F942C2089}" destId="{71292D48-C59D-42C3-AD22-D51B9170524A}" srcOrd="2" destOrd="0" presId="urn:microsoft.com/office/officeart/2008/layout/LinedList"/>
    <dgm:cxn modelId="{E5E49549-3D37-4198-93EC-1D9159F8EAE5}" type="presParOf" srcId="{736DFFA2-F3E8-499E-8D04-EA1F942C2089}" destId="{8C4D6C6B-9FF1-4458-96B8-C44DACFA599D}" srcOrd="3" destOrd="0" presId="urn:microsoft.com/office/officeart/2008/layout/LinedList"/>
    <dgm:cxn modelId="{1239925F-F1DF-4730-A2F8-C162251CB2C4}" type="presParOf" srcId="{8C4D6C6B-9FF1-4458-96B8-C44DACFA599D}" destId="{5C2339D7-FA89-4141-896B-DC96DE6CE158}" srcOrd="0" destOrd="0" presId="urn:microsoft.com/office/officeart/2008/layout/LinedList"/>
    <dgm:cxn modelId="{2110FCDE-7374-4BB2-910D-5CABDF593067}" type="presParOf" srcId="{8C4D6C6B-9FF1-4458-96B8-C44DACFA599D}" destId="{B610DBC8-7E25-47E4-80D0-90966A3548E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BC9E559-EA41-4890-8F7C-86E31B608DE0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/>
      <dgm:spPr/>
      <dgm:t>
        <a:bodyPr/>
        <a:lstStyle/>
        <a:p>
          <a:endParaRPr lang="en-US"/>
        </a:p>
      </dgm:t>
    </dgm:pt>
    <dgm:pt modelId="{A77F493E-B206-4FB5-BB82-E366E693F9C7}">
      <dgm:prSet/>
      <dgm:spPr/>
      <dgm:t>
        <a:bodyPr/>
        <a:lstStyle/>
        <a:p>
          <a:r>
            <a:rPr lang="en-US"/>
            <a:t>Intent: No enciende</a:t>
          </a:r>
        </a:p>
      </dgm:t>
    </dgm:pt>
    <dgm:pt modelId="{B41FBB1C-A4D3-4ED8-B190-8A8FB3938FAD}" type="parTrans" cxnId="{587226A3-6DFB-4F3C-A049-687D9F0BCE61}">
      <dgm:prSet/>
      <dgm:spPr/>
      <dgm:t>
        <a:bodyPr/>
        <a:lstStyle/>
        <a:p>
          <a:endParaRPr lang="en-US"/>
        </a:p>
      </dgm:t>
    </dgm:pt>
    <dgm:pt modelId="{AFEF9209-FEDB-4F0C-BC73-44073292AF20}" type="sibTrans" cxnId="{587226A3-6DFB-4F3C-A049-687D9F0BCE61}">
      <dgm:prSet/>
      <dgm:spPr/>
      <dgm:t>
        <a:bodyPr/>
        <a:lstStyle/>
        <a:p>
          <a:endParaRPr lang="en-US"/>
        </a:p>
      </dgm:t>
    </dgm:pt>
    <dgm:pt modelId="{E830DEF4-8488-4BDB-8A2E-24E479D6313D}">
      <dgm:prSet/>
      <dgm:spPr/>
      <dgm:t>
        <a:bodyPr/>
        <a:lstStyle/>
        <a:p>
          <a:r>
            <a:rPr lang="en-US"/>
            <a:t>Frases: 'No prende', 'Se quedó apagado'.</a:t>
          </a:r>
        </a:p>
      </dgm:t>
    </dgm:pt>
    <dgm:pt modelId="{202424B8-71B6-45C1-9EBC-9C4DF3190D9E}" type="parTrans" cxnId="{CEC4A174-7CCA-4EEF-891F-C8C84FA8F297}">
      <dgm:prSet/>
      <dgm:spPr/>
      <dgm:t>
        <a:bodyPr/>
        <a:lstStyle/>
        <a:p>
          <a:endParaRPr lang="en-US"/>
        </a:p>
      </dgm:t>
    </dgm:pt>
    <dgm:pt modelId="{640B0E6C-272F-4B9B-84AF-786EF705A5D3}" type="sibTrans" cxnId="{CEC4A174-7CCA-4EEF-891F-C8C84FA8F297}">
      <dgm:prSet/>
      <dgm:spPr/>
      <dgm:t>
        <a:bodyPr/>
        <a:lstStyle/>
        <a:p>
          <a:endParaRPr lang="en-US"/>
        </a:p>
      </dgm:t>
    </dgm:pt>
    <dgm:pt modelId="{DABF8703-FD5E-4D2A-A6AE-A73B87AFD05C}" type="pres">
      <dgm:prSet presAssocID="{4BC9E559-EA41-4890-8F7C-86E31B608DE0}" presName="vert0" presStyleCnt="0">
        <dgm:presLayoutVars>
          <dgm:dir/>
          <dgm:animOne val="branch"/>
          <dgm:animLvl val="lvl"/>
        </dgm:presLayoutVars>
      </dgm:prSet>
      <dgm:spPr/>
    </dgm:pt>
    <dgm:pt modelId="{4DE65C37-E21B-4B1A-967F-8B4DC02A59F6}" type="pres">
      <dgm:prSet presAssocID="{A77F493E-B206-4FB5-BB82-E366E693F9C7}" presName="thickLine" presStyleLbl="alignNode1" presStyleIdx="0" presStyleCnt="2"/>
      <dgm:spPr/>
    </dgm:pt>
    <dgm:pt modelId="{3700E256-474D-4992-8F41-BDCD57F74351}" type="pres">
      <dgm:prSet presAssocID="{A77F493E-B206-4FB5-BB82-E366E693F9C7}" presName="horz1" presStyleCnt="0"/>
      <dgm:spPr/>
    </dgm:pt>
    <dgm:pt modelId="{78539879-029F-4989-BA88-508112996F4C}" type="pres">
      <dgm:prSet presAssocID="{A77F493E-B206-4FB5-BB82-E366E693F9C7}" presName="tx1" presStyleLbl="revTx" presStyleIdx="0" presStyleCnt="2"/>
      <dgm:spPr/>
    </dgm:pt>
    <dgm:pt modelId="{5B6A9494-629B-48BA-8D05-ECB3697DA7D3}" type="pres">
      <dgm:prSet presAssocID="{A77F493E-B206-4FB5-BB82-E366E693F9C7}" presName="vert1" presStyleCnt="0"/>
      <dgm:spPr/>
    </dgm:pt>
    <dgm:pt modelId="{F1A34E32-4C7D-454B-B639-7D58D535CD3E}" type="pres">
      <dgm:prSet presAssocID="{E830DEF4-8488-4BDB-8A2E-24E479D6313D}" presName="thickLine" presStyleLbl="alignNode1" presStyleIdx="1" presStyleCnt="2"/>
      <dgm:spPr/>
    </dgm:pt>
    <dgm:pt modelId="{AB48141F-9669-4A73-A4FF-B232F8344C85}" type="pres">
      <dgm:prSet presAssocID="{E830DEF4-8488-4BDB-8A2E-24E479D6313D}" presName="horz1" presStyleCnt="0"/>
      <dgm:spPr/>
    </dgm:pt>
    <dgm:pt modelId="{90CB890F-E55D-4E0E-97F9-FD47400E5683}" type="pres">
      <dgm:prSet presAssocID="{E830DEF4-8488-4BDB-8A2E-24E479D6313D}" presName="tx1" presStyleLbl="revTx" presStyleIdx="1" presStyleCnt="2"/>
      <dgm:spPr/>
    </dgm:pt>
    <dgm:pt modelId="{F952BAE8-52BE-4989-A99F-021B6CE5B9F6}" type="pres">
      <dgm:prSet presAssocID="{E830DEF4-8488-4BDB-8A2E-24E479D6313D}" presName="vert1" presStyleCnt="0"/>
      <dgm:spPr/>
    </dgm:pt>
  </dgm:ptLst>
  <dgm:cxnLst>
    <dgm:cxn modelId="{CEC4A174-7CCA-4EEF-891F-C8C84FA8F297}" srcId="{4BC9E559-EA41-4890-8F7C-86E31B608DE0}" destId="{E830DEF4-8488-4BDB-8A2E-24E479D6313D}" srcOrd="1" destOrd="0" parTransId="{202424B8-71B6-45C1-9EBC-9C4DF3190D9E}" sibTransId="{640B0E6C-272F-4B9B-84AF-786EF705A5D3}"/>
    <dgm:cxn modelId="{587226A3-6DFB-4F3C-A049-687D9F0BCE61}" srcId="{4BC9E559-EA41-4890-8F7C-86E31B608DE0}" destId="{A77F493E-B206-4FB5-BB82-E366E693F9C7}" srcOrd="0" destOrd="0" parTransId="{B41FBB1C-A4D3-4ED8-B190-8A8FB3938FAD}" sibTransId="{AFEF9209-FEDB-4F0C-BC73-44073292AF20}"/>
    <dgm:cxn modelId="{FB133BD6-68B0-4863-9260-5D424A7108FD}" type="presOf" srcId="{E830DEF4-8488-4BDB-8A2E-24E479D6313D}" destId="{90CB890F-E55D-4E0E-97F9-FD47400E5683}" srcOrd="0" destOrd="0" presId="urn:microsoft.com/office/officeart/2008/layout/LinedList"/>
    <dgm:cxn modelId="{583010F1-A2BC-4D2B-B9C9-7A42F8976CD0}" type="presOf" srcId="{A77F493E-B206-4FB5-BB82-E366E693F9C7}" destId="{78539879-029F-4989-BA88-508112996F4C}" srcOrd="0" destOrd="0" presId="urn:microsoft.com/office/officeart/2008/layout/LinedList"/>
    <dgm:cxn modelId="{C6EB24F6-AF1E-4788-B84F-4D0649EB9C5F}" type="presOf" srcId="{4BC9E559-EA41-4890-8F7C-86E31B608DE0}" destId="{DABF8703-FD5E-4D2A-A6AE-A73B87AFD05C}" srcOrd="0" destOrd="0" presId="urn:microsoft.com/office/officeart/2008/layout/LinedList"/>
    <dgm:cxn modelId="{8A29579C-81D2-4BA0-AED9-24F4C4B9C045}" type="presParOf" srcId="{DABF8703-FD5E-4D2A-A6AE-A73B87AFD05C}" destId="{4DE65C37-E21B-4B1A-967F-8B4DC02A59F6}" srcOrd="0" destOrd="0" presId="urn:microsoft.com/office/officeart/2008/layout/LinedList"/>
    <dgm:cxn modelId="{658E13F7-20FD-4B05-A80A-844BC01DCC3C}" type="presParOf" srcId="{DABF8703-FD5E-4D2A-A6AE-A73B87AFD05C}" destId="{3700E256-474D-4992-8F41-BDCD57F74351}" srcOrd="1" destOrd="0" presId="urn:microsoft.com/office/officeart/2008/layout/LinedList"/>
    <dgm:cxn modelId="{C61BF51C-7609-4FDA-AFAA-A47659FFC30E}" type="presParOf" srcId="{3700E256-474D-4992-8F41-BDCD57F74351}" destId="{78539879-029F-4989-BA88-508112996F4C}" srcOrd="0" destOrd="0" presId="urn:microsoft.com/office/officeart/2008/layout/LinedList"/>
    <dgm:cxn modelId="{F963E5E4-203D-4E2E-A0AA-BAAC73CDCCF3}" type="presParOf" srcId="{3700E256-474D-4992-8F41-BDCD57F74351}" destId="{5B6A9494-629B-48BA-8D05-ECB3697DA7D3}" srcOrd="1" destOrd="0" presId="urn:microsoft.com/office/officeart/2008/layout/LinedList"/>
    <dgm:cxn modelId="{8979BA01-81EE-41C3-8013-9CDB9DF5718A}" type="presParOf" srcId="{DABF8703-FD5E-4D2A-A6AE-A73B87AFD05C}" destId="{F1A34E32-4C7D-454B-B639-7D58D535CD3E}" srcOrd="2" destOrd="0" presId="urn:microsoft.com/office/officeart/2008/layout/LinedList"/>
    <dgm:cxn modelId="{2BB3277E-4CD3-46CC-A10E-0CA0F9A226B2}" type="presParOf" srcId="{DABF8703-FD5E-4D2A-A6AE-A73B87AFD05C}" destId="{AB48141F-9669-4A73-A4FF-B232F8344C85}" srcOrd="3" destOrd="0" presId="urn:microsoft.com/office/officeart/2008/layout/LinedList"/>
    <dgm:cxn modelId="{F1FA5DAD-574D-4E68-BB75-1BE88EF3A8A9}" type="presParOf" srcId="{AB48141F-9669-4A73-A4FF-B232F8344C85}" destId="{90CB890F-E55D-4E0E-97F9-FD47400E5683}" srcOrd="0" destOrd="0" presId="urn:microsoft.com/office/officeart/2008/layout/LinedList"/>
    <dgm:cxn modelId="{F62A90BA-452D-4D97-BE58-5DB02FD91392}" type="presParOf" srcId="{AB48141F-9669-4A73-A4FF-B232F8344C85}" destId="{F952BAE8-52BE-4989-A99F-021B6CE5B9F6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D58BC19-6E04-4E4C-82CE-1BF326B697B9}" type="doc">
      <dgm:prSet loTypeId="urn:microsoft.com/office/officeart/2005/8/layout/hierarchy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9E00678-BD3F-4CC9-8DB2-4FF6D27F88DC}">
      <dgm:prSet custT="1"/>
      <dgm:spPr/>
      <dgm:t>
        <a:bodyPr/>
        <a:lstStyle/>
        <a:p>
          <a:r>
            <a:rPr lang="en-US" sz="3100" dirty="0"/>
            <a:t>Sin RAG: </a:t>
          </a:r>
          <a:r>
            <a:rPr lang="en-US" sz="3100" dirty="0" err="1"/>
            <a:t>respuesta</a:t>
          </a:r>
          <a:r>
            <a:rPr lang="en-US" sz="3100" dirty="0"/>
            <a:t> </a:t>
          </a:r>
          <a:r>
            <a:rPr lang="en-US" sz="3100" dirty="0" err="1"/>
            <a:t>vaga</a:t>
          </a:r>
          <a:r>
            <a:rPr lang="en-US" sz="3100" dirty="0"/>
            <a:t>.</a:t>
          </a:r>
          <a:br>
            <a:rPr lang="en-US" sz="3100" dirty="0"/>
          </a:br>
          <a:r>
            <a:rPr lang="es-PE" sz="2000" dirty="0">
              <a:solidFill>
                <a:schemeClr val="accent5">
                  <a:lumMod val="75000"/>
                </a:schemeClr>
              </a:solidFill>
            </a:rPr>
            <a:t>(Podría estar malogrado)</a:t>
          </a:r>
          <a:endParaRPr lang="en-US" sz="2000" dirty="0">
            <a:solidFill>
              <a:schemeClr val="accent5">
                <a:lumMod val="75000"/>
              </a:schemeClr>
            </a:solidFill>
          </a:endParaRPr>
        </a:p>
      </dgm:t>
    </dgm:pt>
    <dgm:pt modelId="{E8EE7B06-223C-4A14-B1C7-054ECEF5959A}" type="parTrans" cxnId="{C0A4FCA0-E31A-43F3-A613-6B843BF1F564}">
      <dgm:prSet/>
      <dgm:spPr/>
      <dgm:t>
        <a:bodyPr/>
        <a:lstStyle/>
        <a:p>
          <a:endParaRPr lang="en-US"/>
        </a:p>
      </dgm:t>
    </dgm:pt>
    <dgm:pt modelId="{D6390965-19BC-434D-93F3-FC14FDA6870F}" type="sibTrans" cxnId="{C0A4FCA0-E31A-43F3-A613-6B843BF1F564}">
      <dgm:prSet/>
      <dgm:spPr/>
      <dgm:t>
        <a:bodyPr/>
        <a:lstStyle/>
        <a:p>
          <a:endParaRPr lang="en-US"/>
        </a:p>
      </dgm:t>
    </dgm:pt>
    <dgm:pt modelId="{2967CEEC-F197-4E26-BB9D-3E698FFC6FE8}">
      <dgm:prSet custT="1"/>
      <dgm:spPr/>
      <dgm:t>
        <a:bodyPr/>
        <a:lstStyle/>
        <a:p>
          <a:r>
            <a:rPr lang="en-US" sz="3100" dirty="0"/>
            <a:t>Con RAG: </a:t>
          </a:r>
          <a:r>
            <a:rPr lang="en-US" sz="3100" dirty="0" err="1"/>
            <a:t>respuesta</a:t>
          </a:r>
          <a:r>
            <a:rPr lang="en-US" sz="3100" dirty="0"/>
            <a:t> </a:t>
          </a:r>
          <a:r>
            <a:rPr lang="en-US" sz="3100" dirty="0" err="1"/>
            <a:t>precisa</a:t>
          </a:r>
          <a:r>
            <a:rPr lang="en-US" sz="3100" dirty="0"/>
            <a:t> y </a:t>
          </a:r>
          <a:r>
            <a:rPr lang="en-US" sz="3100" dirty="0" err="1"/>
            <a:t>contextualizada</a:t>
          </a:r>
          <a:r>
            <a:rPr lang="en-US" sz="3100" dirty="0"/>
            <a:t>.</a:t>
          </a:r>
          <a:br>
            <a:rPr lang="en-US" sz="2200" dirty="0"/>
          </a:br>
          <a:r>
            <a:rPr lang="en-US" sz="2000" dirty="0">
              <a:solidFill>
                <a:schemeClr val="accent5">
                  <a:lumMod val="75000"/>
                </a:schemeClr>
              </a:solidFill>
            </a:rPr>
            <a:t>(</a:t>
          </a:r>
          <a:r>
            <a:rPr lang="es-PE" sz="2000" dirty="0">
              <a:solidFill>
                <a:schemeClr val="accent5">
                  <a:lumMod val="75000"/>
                </a:schemeClr>
              </a:solidFill>
            </a:rPr>
            <a:t>problema en el magnetrón o el fusible térmico)</a:t>
          </a:r>
          <a:endParaRPr lang="en-US" sz="2000" dirty="0">
            <a:solidFill>
              <a:schemeClr val="accent5">
                <a:lumMod val="75000"/>
              </a:schemeClr>
            </a:solidFill>
          </a:endParaRPr>
        </a:p>
      </dgm:t>
    </dgm:pt>
    <dgm:pt modelId="{925297FA-1E0D-401C-9E08-C27738CAD29C}" type="parTrans" cxnId="{9FB03A47-BC4D-4093-B336-77F138B70AE2}">
      <dgm:prSet/>
      <dgm:spPr/>
      <dgm:t>
        <a:bodyPr/>
        <a:lstStyle/>
        <a:p>
          <a:endParaRPr lang="en-US"/>
        </a:p>
      </dgm:t>
    </dgm:pt>
    <dgm:pt modelId="{FD3510BB-D304-4AA5-B3B8-9B7CB01ECD0C}" type="sibTrans" cxnId="{9FB03A47-BC4D-4093-B336-77F138B70AE2}">
      <dgm:prSet/>
      <dgm:spPr/>
      <dgm:t>
        <a:bodyPr/>
        <a:lstStyle/>
        <a:p>
          <a:endParaRPr lang="en-US"/>
        </a:p>
      </dgm:t>
    </dgm:pt>
    <dgm:pt modelId="{5C8AABA6-70A8-4F8D-93D9-A3C66A22BF81}" type="pres">
      <dgm:prSet presAssocID="{3D58BC19-6E04-4E4C-82CE-1BF326B697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9E8C2A1-8C3C-4D4C-9030-21AED30BBE28}" type="pres">
      <dgm:prSet presAssocID="{C9E00678-BD3F-4CC9-8DB2-4FF6D27F88DC}" presName="hierRoot1" presStyleCnt="0"/>
      <dgm:spPr/>
    </dgm:pt>
    <dgm:pt modelId="{F8953A09-5AD9-4368-BEEB-2C92E7D15ABC}" type="pres">
      <dgm:prSet presAssocID="{C9E00678-BD3F-4CC9-8DB2-4FF6D27F88DC}" presName="composite" presStyleCnt="0"/>
      <dgm:spPr/>
    </dgm:pt>
    <dgm:pt modelId="{14039212-F02C-4A30-8350-1F6495EB1ED0}" type="pres">
      <dgm:prSet presAssocID="{C9E00678-BD3F-4CC9-8DB2-4FF6D27F88DC}" presName="background" presStyleLbl="node0" presStyleIdx="0" presStyleCnt="2"/>
      <dgm:spPr/>
    </dgm:pt>
    <dgm:pt modelId="{2BA1997F-A263-4968-804F-93D9607FF0C4}" type="pres">
      <dgm:prSet presAssocID="{C9E00678-BD3F-4CC9-8DB2-4FF6D27F88DC}" presName="text" presStyleLbl="fgAcc0" presStyleIdx="0" presStyleCnt="2">
        <dgm:presLayoutVars>
          <dgm:chPref val="3"/>
        </dgm:presLayoutVars>
      </dgm:prSet>
      <dgm:spPr/>
    </dgm:pt>
    <dgm:pt modelId="{B319B356-03E5-47A0-AA5F-53BBCB45E670}" type="pres">
      <dgm:prSet presAssocID="{C9E00678-BD3F-4CC9-8DB2-4FF6D27F88DC}" presName="hierChild2" presStyleCnt="0"/>
      <dgm:spPr/>
    </dgm:pt>
    <dgm:pt modelId="{C78EE72D-27FE-491E-B0CA-57DE07CC60A9}" type="pres">
      <dgm:prSet presAssocID="{2967CEEC-F197-4E26-BB9D-3E698FFC6FE8}" presName="hierRoot1" presStyleCnt="0"/>
      <dgm:spPr/>
    </dgm:pt>
    <dgm:pt modelId="{772C25D7-B02E-4F97-8DCF-1FB6D004E5D8}" type="pres">
      <dgm:prSet presAssocID="{2967CEEC-F197-4E26-BB9D-3E698FFC6FE8}" presName="composite" presStyleCnt="0"/>
      <dgm:spPr/>
    </dgm:pt>
    <dgm:pt modelId="{DD71A190-B7F5-476F-87B4-AE35F4F41000}" type="pres">
      <dgm:prSet presAssocID="{2967CEEC-F197-4E26-BB9D-3E698FFC6FE8}" presName="background" presStyleLbl="node0" presStyleIdx="1" presStyleCnt="2"/>
      <dgm:spPr/>
    </dgm:pt>
    <dgm:pt modelId="{E33082D5-41C3-4214-B71E-CEE88656E8F9}" type="pres">
      <dgm:prSet presAssocID="{2967CEEC-F197-4E26-BB9D-3E698FFC6FE8}" presName="text" presStyleLbl="fgAcc0" presStyleIdx="1" presStyleCnt="2">
        <dgm:presLayoutVars>
          <dgm:chPref val="3"/>
        </dgm:presLayoutVars>
      </dgm:prSet>
      <dgm:spPr/>
    </dgm:pt>
    <dgm:pt modelId="{F76A2AA3-5C41-4964-898A-717FF5EE5098}" type="pres">
      <dgm:prSet presAssocID="{2967CEEC-F197-4E26-BB9D-3E698FFC6FE8}" presName="hierChild2" presStyleCnt="0"/>
      <dgm:spPr/>
    </dgm:pt>
  </dgm:ptLst>
  <dgm:cxnLst>
    <dgm:cxn modelId="{9FB03A47-BC4D-4093-B336-77F138B70AE2}" srcId="{3D58BC19-6E04-4E4C-82CE-1BF326B697B9}" destId="{2967CEEC-F197-4E26-BB9D-3E698FFC6FE8}" srcOrd="1" destOrd="0" parTransId="{925297FA-1E0D-401C-9E08-C27738CAD29C}" sibTransId="{FD3510BB-D304-4AA5-B3B8-9B7CB01ECD0C}"/>
    <dgm:cxn modelId="{8D69C98D-5668-4651-BC52-451ECA93D8BC}" type="presOf" srcId="{3D58BC19-6E04-4E4C-82CE-1BF326B697B9}" destId="{5C8AABA6-70A8-4F8D-93D9-A3C66A22BF81}" srcOrd="0" destOrd="0" presId="urn:microsoft.com/office/officeart/2005/8/layout/hierarchy1"/>
    <dgm:cxn modelId="{0B032F99-0115-438B-A092-96C1B2AC70BB}" type="presOf" srcId="{2967CEEC-F197-4E26-BB9D-3E698FFC6FE8}" destId="{E33082D5-41C3-4214-B71E-CEE88656E8F9}" srcOrd="0" destOrd="0" presId="urn:microsoft.com/office/officeart/2005/8/layout/hierarchy1"/>
    <dgm:cxn modelId="{C0A4FCA0-E31A-43F3-A613-6B843BF1F564}" srcId="{3D58BC19-6E04-4E4C-82CE-1BF326B697B9}" destId="{C9E00678-BD3F-4CC9-8DB2-4FF6D27F88DC}" srcOrd="0" destOrd="0" parTransId="{E8EE7B06-223C-4A14-B1C7-054ECEF5959A}" sibTransId="{D6390965-19BC-434D-93F3-FC14FDA6870F}"/>
    <dgm:cxn modelId="{AC2B14BF-407F-43BA-9898-133625FC7C04}" type="presOf" srcId="{C9E00678-BD3F-4CC9-8DB2-4FF6D27F88DC}" destId="{2BA1997F-A263-4968-804F-93D9607FF0C4}" srcOrd="0" destOrd="0" presId="urn:microsoft.com/office/officeart/2005/8/layout/hierarchy1"/>
    <dgm:cxn modelId="{49D72E47-E31D-4D2F-9150-31E3425D3906}" type="presParOf" srcId="{5C8AABA6-70A8-4F8D-93D9-A3C66A22BF81}" destId="{D9E8C2A1-8C3C-4D4C-9030-21AED30BBE28}" srcOrd="0" destOrd="0" presId="urn:microsoft.com/office/officeart/2005/8/layout/hierarchy1"/>
    <dgm:cxn modelId="{B0DEAB50-C902-4539-9169-2B799B301D78}" type="presParOf" srcId="{D9E8C2A1-8C3C-4D4C-9030-21AED30BBE28}" destId="{F8953A09-5AD9-4368-BEEB-2C92E7D15ABC}" srcOrd="0" destOrd="0" presId="urn:microsoft.com/office/officeart/2005/8/layout/hierarchy1"/>
    <dgm:cxn modelId="{71859031-42F4-4B0C-818A-A4A516B22D24}" type="presParOf" srcId="{F8953A09-5AD9-4368-BEEB-2C92E7D15ABC}" destId="{14039212-F02C-4A30-8350-1F6495EB1ED0}" srcOrd="0" destOrd="0" presId="urn:microsoft.com/office/officeart/2005/8/layout/hierarchy1"/>
    <dgm:cxn modelId="{64F6770B-D976-4799-9CEF-851968F678AA}" type="presParOf" srcId="{F8953A09-5AD9-4368-BEEB-2C92E7D15ABC}" destId="{2BA1997F-A263-4968-804F-93D9607FF0C4}" srcOrd="1" destOrd="0" presId="urn:microsoft.com/office/officeart/2005/8/layout/hierarchy1"/>
    <dgm:cxn modelId="{6DA3CBA5-973B-4DF4-8A98-BC5F0EECC7E0}" type="presParOf" srcId="{D9E8C2A1-8C3C-4D4C-9030-21AED30BBE28}" destId="{B319B356-03E5-47A0-AA5F-53BBCB45E670}" srcOrd="1" destOrd="0" presId="urn:microsoft.com/office/officeart/2005/8/layout/hierarchy1"/>
    <dgm:cxn modelId="{9A98CDFF-037C-4A8F-A2BC-AAF56470F901}" type="presParOf" srcId="{5C8AABA6-70A8-4F8D-93D9-A3C66A22BF81}" destId="{C78EE72D-27FE-491E-B0CA-57DE07CC60A9}" srcOrd="1" destOrd="0" presId="urn:microsoft.com/office/officeart/2005/8/layout/hierarchy1"/>
    <dgm:cxn modelId="{B946F476-8801-490C-8A04-BA85BD9C17CA}" type="presParOf" srcId="{C78EE72D-27FE-491E-B0CA-57DE07CC60A9}" destId="{772C25D7-B02E-4F97-8DCF-1FB6D004E5D8}" srcOrd="0" destOrd="0" presId="urn:microsoft.com/office/officeart/2005/8/layout/hierarchy1"/>
    <dgm:cxn modelId="{FD4995D9-7461-4866-9184-672E9B79BBEC}" type="presParOf" srcId="{772C25D7-B02E-4F97-8DCF-1FB6D004E5D8}" destId="{DD71A190-B7F5-476F-87B4-AE35F4F41000}" srcOrd="0" destOrd="0" presId="urn:microsoft.com/office/officeart/2005/8/layout/hierarchy1"/>
    <dgm:cxn modelId="{83C4E9F1-06F6-41FE-B7C3-BEA99E348F4F}" type="presParOf" srcId="{772C25D7-B02E-4F97-8DCF-1FB6D004E5D8}" destId="{E33082D5-41C3-4214-B71E-CEE88656E8F9}" srcOrd="1" destOrd="0" presId="urn:microsoft.com/office/officeart/2005/8/layout/hierarchy1"/>
    <dgm:cxn modelId="{C0026036-B310-4A0C-98C3-38B488687C88}" type="presParOf" srcId="{C78EE72D-27FE-491E-B0CA-57DE07CC60A9}" destId="{F76A2AA3-5C41-4964-898A-717FF5EE509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0879B96-48DF-4E4E-80FC-751F1A467B74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54E8459-17F2-4F3C-A1D2-C5DF763F75F9}">
      <dgm:prSet/>
      <dgm:spPr/>
      <dgm:t>
        <a:bodyPr/>
        <a:lstStyle/>
        <a:p>
          <a:pPr>
            <a:defRPr cap="all"/>
          </a:pPr>
          <a:r>
            <a:rPr lang="en-US"/>
            <a:t>Respuestas más precisas.</a:t>
          </a:r>
        </a:p>
      </dgm:t>
    </dgm:pt>
    <dgm:pt modelId="{724227DE-D59A-4781-BFDC-CED93C00B4B1}" type="parTrans" cxnId="{B9A8123F-3254-4AFB-8443-75B43BF2D795}">
      <dgm:prSet/>
      <dgm:spPr/>
      <dgm:t>
        <a:bodyPr/>
        <a:lstStyle/>
        <a:p>
          <a:endParaRPr lang="en-US"/>
        </a:p>
      </dgm:t>
    </dgm:pt>
    <dgm:pt modelId="{89099E55-59B2-4C1F-87E9-3B37F4F2C407}" type="sibTrans" cxnId="{B9A8123F-3254-4AFB-8443-75B43BF2D795}">
      <dgm:prSet/>
      <dgm:spPr/>
      <dgm:t>
        <a:bodyPr/>
        <a:lstStyle/>
        <a:p>
          <a:endParaRPr lang="en-US"/>
        </a:p>
      </dgm:t>
    </dgm:pt>
    <dgm:pt modelId="{85E642AD-11D5-4D02-84F5-2C93D65355C1}">
      <dgm:prSet/>
      <dgm:spPr/>
      <dgm:t>
        <a:bodyPr/>
        <a:lstStyle/>
        <a:p>
          <a:pPr>
            <a:defRPr cap="all"/>
          </a:pPr>
          <a:r>
            <a:rPr lang="en-US"/>
            <a:t>Menos alucinaciones.</a:t>
          </a:r>
        </a:p>
      </dgm:t>
    </dgm:pt>
    <dgm:pt modelId="{E61E0E53-E66D-4246-A618-C31250234E38}" type="parTrans" cxnId="{1F48F999-BC1E-4400-9B42-1B79942134D7}">
      <dgm:prSet/>
      <dgm:spPr/>
      <dgm:t>
        <a:bodyPr/>
        <a:lstStyle/>
        <a:p>
          <a:endParaRPr lang="en-US"/>
        </a:p>
      </dgm:t>
    </dgm:pt>
    <dgm:pt modelId="{79A4AF49-240C-4C75-997B-7A21E2913CB8}" type="sibTrans" cxnId="{1F48F999-BC1E-4400-9B42-1B79942134D7}">
      <dgm:prSet/>
      <dgm:spPr/>
      <dgm:t>
        <a:bodyPr/>
        <a:lstStyle/>
        <a:p>
          <a:endParaRPr lang="en-US"/>
        </a:p>
      </dgm:t>
    </dgm:pt>
    <dgm:pt modelId="{BA511966-852C-44A0-9643-EECDC069B14C}">
      <dgm:prSet/>
      <dgm:spPr/>
      <dgm:t>
        <a:bodyPr/>
        <a:lstStyle/>
        <a:p>
          <a:pPr>
            <a:defRPr cap="all"/>
          </a:pPr>
          <a:r>
            <a:rPr lang="en-US"/>
            <a:t>Mayor transparencia.</a:t>
          </a:r>
        </a:p>
      </dgm:t>
    </dgm:pt>
    <dgm:pt modelId="{30789A77-FB90-47D2-8EC4-697AA66709FC}" type="parTrans" cxnId="{40657B9B-F7FC-45B1-8C7F-1CC5BAF2040A}">
      <dgm:prSet/>
      <dgm:spPr/>
      <dgm:t>
        <a:bodyPr/>
        <a:lstStyle/>
        <a:p>
          <a:endParaRPr lang="en-US"/>
        </a:p>
      </dgm:t>
    </dgm:pt>
    <dgm:pt modelId="{3EF6ED07-C45B-42FB-AB2E-D86E06C62CFA}" type="sibTrans" cxnId="{40657B9B-F7FC-45B1-8C7F-1CC5BAF2040A}">
      <dgm:prSet/>
      <dgm:spPr/>
      <dgm:t>
        <a:bodyPr/>
        <a:lstStyle/>
        <a:p>
          <a:endParaRPr lang="en-US"/>
        </a:p>
      </dgm:t>
    </dgm:pt>
    <dgm:pt modelId="{C7299D49-46F6-4389-BBEF-9863A145FB25}" type="pres">
      <dgm:prSet presAssocID="{E0879B96-48DF-4E4E-80FC-751F1A467B74}" presName="root" presStyleCnt="0">
        <dgm:presLayoutVars>
          <dgm:dir/>
          <dgm:resizeHandles val="exact"/>
        </dgm:presLayoutVars>
      </dgm:prSet>
      <dgm:spPr/>
    </dgm:pt>
    <dgm:pt modelId="{2E6A7BF5-0D96-4E8C-A94B-EEF3122B8BE1}" type="pres">
      <dgm:prSet presAssocID="{254E8459-17F2-4F3C-A1D2-C5DF763F75F9}" presName="compNode" presStyleCnt="0"/>
      <dgm:spPr/>
    </dgm:pt>
    <dgm:pt modelId="{FE722AEF-7986-4995-BE69-CC2159610856}" type="pres">
      <dgm:prSet presAssocID="{254E8459-17F2-4F3C-A1D2-C5DF763F75F9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0D403B90-7A9B-41E5-B378-FC02C4DB7A40}" type="pres">
      <dgm:prSet presAssocID="{254E8459-17F2-4F3C-A1D2-C5DF763F75F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eo"/>
        </a:ext>
      </dgm:extLst>
    </dgm:pt>
    <dgm:pt modelId="{39ADDA97-0F1A-43B7-9A1A-DD92DA5167C6}" type="pres">
      <dgm:prSet presAssocID="{254E8459-17F2-4F3C-A1D2-C5DF763F75F9}" presName="spaceRect" presStyleCnt="0"/>
      <dgm:spPr/>
    </dgm:pt>
    <dgm:pt modelId="{B23739E3-E7DA-422F-8090-44DBE3BC0AFB}" type="pres">
      <dgm:prSet presAssocID="{254E8459-17F2-4F3C-A1D2-C5DF763F75F9}" presName="textRect" presStyleLbl="revTx" presStyleIdx="0" presStyleCnt="3">
        <dgm:presLayoutVars>
          <dgm:chMax val="1"/>
          <dgm:chPref val="1"/>
        </dgm:presLayoutVars>
      </dgm:prSet>
      <dgm:spPr/>
    </dgm:pt>
    <dgm:pt modelId="{C2FECADE-FFCC-4C58-AAE0-CDF61735BFDF}" type="pres">
      <dgm:prSet presAssocID="{89099E55-59B2-4C1F-87E9-3B37F4F2C407}" presName="sibTrans" presStyleCnt="0"/>
      <dgm:spPr/>
    </dgm:pt>
    <dgm:pt modelId="{4A1A639E-C87C-464B-A54B-8E057356D1A9}" type="pres">
      <dgm:prSet presAssocID="{85E642AD-11D5-4D02-84F5-2C93D65355C1}" presName="compNode" presStyleCnt="0"/>
      <dgm:spPr/>
    </dgm:pt>
    <dgm:pt modelId="{457B6D54-5035-42B0-B9B0-96AE0ABD3B3C}" type="pres">
      <dgm:prSet presAssocID="{85E642AD-11D5-4D02-84F5-2C93D65355C1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69EBA56F-DBF3-455C-BA9A-98CFB70F9658}" type="pres">
      <dgm:prSet presAssocID="{85E642AD-11D5-4D02-84F5-2C93D65355C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w Temperature"/>
        </a:ext>
      </dgm:extLst>
    </dgm:pt>
    <dgm:pt modelId="{831D92BA-FA62-45FB-B413-FA1E58385B1A}" type="pres">
      <dgm:prSet presAssocID="{85E642AD-11D5-4D02-84F5-2C93D65355C1}" presName="spaceRect" presStyleCnt="0"/>
      <dgm:spPr/>
    </dgm:pt>
    <dgm:pt modelId="{187121DF-5A77-4ABC-ABED-0CEB6E41992E}" type="pres">
      <dgm:prSet presAssocID="{85E642AD-11D5-4D02-84F5-2C93D65355C1}" presName="textRect" presStyleLbl="revTx" presStyleIdx="1" presStyleCnt="3">
        <dgm:presLayoutVars>
          <dgm:chMax val="1"/>
          <dgm:chPref val="1"/>
        </dgm:presLayoutVars>
      </dgm:prSet>
      <dgm:spPr/>
    </dgm:pt>
    <dgm:pt modelId="{31283530-0D60-440B-B9A8-BE858F092122}" type="pres">
      <dgm:prSet presAssocID="{79A4AF49-240C-4C75-997B-7A21E2913CB8}" presName="sibTrans" presStyleCnt="0"/>
      <dgm:spPr/>
    </dgm:pt>
    <dgm:pt modelId="{63328BA4-02C4-4028-B367-B7DCA53589D8}" type="pres">
      <dgm:prSet presAssocID="{BA511966-852C-44A0-9643-EECDC069B14C}" presName="compNode" presStyleCnt="0"/>
      <dgm:spPr/>
    </dgm:pt>
    <dgm:pt modelId="{7B5B10FB-B855-421A-93CA-F913013073B8}" type="pres">
      <dgm:prSet presAssocID="{BA511966-852C-44A0-9643-EECDC069B14C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86AF4829-F97C-4D1A-8319-99B862813703}" type="pres">
      <dgm:prSet presAssocID="{BA511966-852C-44A0-9643-EECDC069B14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3FF93F06-12EE-47D4-B3E9-5BCCD57483B9}" type="pres">
      <dgm:prSet presAssocID="{BA511966-852C-44A0-9643-EECDC069B14C}" presName="spaceRect" presStyleCnt="0"/>
      <dgm:spPr/>
    </dgm:pt>
    <dgm:pt modelId="{2D3A3A00-7C51-41F2-9612-255786D4A3FF}" type="pres">
      <dgm:prSet presAssocID="{BA511966-852C-44A0-9643-EECDC069B14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B9A8123F-3254-4AFB-8443-75B43BF2D795}" srcId="{E0879B96-48DF-4E4E-80FC-751F1A467B74}" destId="{254E8459-17F2-4F3C-A1D2-C5DF763F75F9}" srcOrd="0" destOrd="0" parTransId="{724227DE-D59A-4781-BFDC-CED93C00B4B1}" sibTransId="{89099E55-59B2-4C1F-87E9-3B37F4F2C407}"/>
    <dgm:cxn modelId="{2F8F6E7C-6665-4F7B-9200-A422227208AC}" type="presOf" srcId="{254E8459-17F2-4F3C-A1D2-C5DF763F75F9}" destId="{B23739E3-E7DA-422F-8090-44DBE3BC0AFB}" srcOrd="0" destOrd="0" presId="urn:microsoft.com/office/officeart/2018/5/layout/IconLeafLabelList"/>
    <dgm:cxn modelId="{1F48F999-BC1E-4400-9B42-1B79942134D7}" srcId="{E0879B96-48DF-4E4E-80FC-751F1A467B74}" destId="{85E642AD-11D5-4D02-84F5-2C93D65355C1}" srcOrd="1" destOrd="0" parTransId="{E61E0E53-E66D-4246-A618-C31250234E38}" sibTransId="{79A4AF49-240C-4C75-997B-7A21E2913CB8}"/>
    <dgm:cxn modelId="{40657B9B-F7FC-45B1-8C7F-1CC5BAF2040A}" srcId="{E0879B96-48DF-4E4E-80FC-751F1A467B74}" destId="{BA511966-852C-44A0-9643-EECDC069B14C}" srcOrd="2" destOrd="0" parTransId="{30789A77-FB90-47D2-8EC4-697AA66709FC}" sibTransId="{3EF6ED07-C45B-42FB-AB2E-D86E06C62CFA}"/>
    <dgm:cxn modelId="{72FD2DC7-E895-4A59-AA8B-C4167D3AC3D3}" type="presOf" srcId="{BA511966-852C-44A0-9643-EECDC069B14C}" destId="{2D3A3A00-7C51-41F2-9612-255786D4A3FF}" srcOrd="0" destOrd="0" presId="urn:microsoft.com/office/officeart/2018/5/layout/IconLeafLabelList"/>
    <dgm:cxn modelId="{0F7CA2E0-8F3B-450D-8FE5-373BECD9E8EF}" type="presOf" srcId="{E0879B96-48DF-4E4E-80FC-751F1A467B74}" destId="{C7299D49-46F6-4389-BBEF-9863A145FB25}" srcOrd="0" destOrd="0" presId="urn:microsoft.com/office/officeart/2018/5/layout/IconLeafLabelList"/>
    <dgm:cxn modelId="{C1F75EEA-24A4-4AED-97F4-B32337F8B7F8}" type="presOf" srcId="{85E642AD-11D5-4D02-84F5-2C93D65355C1}" destId="{187121DF-5A77-4ABC-ABED-0CEB6E41992E}" srcOrd="0" destOrd="0" presId="urn:microsoft.com/office/officeart/2018/5/layout/IconLeafLabelList"/>
    <dgm:cxn modelId="{BB87229A-658D-42FE-84AC-F608F7600712}" type="presParOf" srcId="{C7299D49-46F6-4389-BBEF-9863A145FB25}" destId="{2E6A7BF5-0D96-4E8C-A94B-EEF3122B8BE1}" srcOrd="0" destOrd="0" presId="urn:microsoft.com/office/officeart/2018/5/layout/IconLeafLabelList"/>
    <dgm:cxn modelId="{CB685396-DD63-47A9-A4E0-C3C393596089}" type="presParOf" srcId="{2E6A7BF5-0D96-4E8C-A94B-EEF3122B8BE1}" destId="{FE722AEF-7986-4995-BE69-CC2159610856}" srcOrd="0" destOrd="0" presId="urn:microsoft.com/office/officeart/2018/5/layout/IconLeafLabelList"/>
    <dgm:cxn modelId="{F6C7D45D-7A64-4E29-82D0-8F1539F1210A}" type="presParOf" srcId="{2E6A7BF5-0D96-4E8C-A94B-EEF3122B8BE1}" destId="{0D403B90-7A9B-41E5-B378-FC02C4DB7A40}" srcOrd="1" destOrd="0" presId="urn:microsoft.com/office/officeart/2018/5/layout/IconLeafLabelList"/>
    <dgm:cxn modelId="{557C0A56-D00E-4B9D-9EA0-3907A52682F3}" type="presParOf" srcId="{2E6A7BF5-0D96-4E8C-A94B-EEF3122B8BE1}" destId="{39ADDA97-0F1A-43B7-9A1A-DD92DA5167C6}" srcOrd="2" destOrd="0" presId="urn:microsoft.com/office/officeart/2018/5/layout/IconLeafLabelList"/>
    <dgm:cxn modelId="{3B1ADFB8-4D1E-4B5F-A3E0-00F53A4AD775}" type="presParOf" srcId="{2E6A7BF5-0D96-4E8C-A94B-EEF3122B8BE1}" destId="{B23739E3-E7DA-422F-8090-44DBE3BC0AFB}" srcOrd="3" destOrd="0" presId="urn:microsoft.com/office/officeart/2018/5/layout/IconLeafLabelList"/>
    <dgm:cxn modelId="{77E6A7A6-4BDC-404B-9759-3BF620044061}" type="presParOf" srcId="{C7299D49-46F6-4389-BBEF-9863A145FB25}" destId="{C2FECADE-FFCC-4C58-AAE0-CDF61735BFDF}" srcOrd="1" destOrd="0" presId="urn:microsoft.com/office/officeart/2018/5/layout/IconLeafLabelList"/>
    <dgm:cxn modelId="{3813D2A3-028A-46DE-9FA7-A65285931962}" type="presParOf" srcId="{C7299D49-46F6-4389-BBEF-9863A145FB25}" destId="{4A1A639E-C87C-464B-A54B-8E057356D1A9}" srcOrd="2" destOrd="0" presId="urn:microsoft.com/office/officeart/2018/5/layout/IconLeafLabelList"/>
    <dgm:cxn modelId="{182D3C36-D6BE-442A-BD73-C25F860F8B40}" type="presParOf" srcId="{4A1A639E-C87C-464B-A54B-8E057356D1A9}" destId="{457B6D54-5035-42B0-B9B0-96AE0ABD3B3C}" srcOrd="0" destOrd="0" presId="urn:microsoft.com/office/officeart/2018/5/layout/IconLeafLabelList"/>
    <dgm:cxn modelId="{73447355-EF94-4CDB-B32A-F59B732F9046}" type="presParOf" srcId="{4A1A639E-C87C-464B-A54B-8E057356D1A9}" destId="{69EBA56F-DBF3-455C-BA9A-98CFB70F9658}" srcOrd="1" destOrd="0" presId="urn:microsoft.com/office/officeart/2018/5/layout/IconLeafLabelList"/>
    <dgm:cxn modelId="{008A19E0-B13F-4517-ACB1-B06B3AB89154}" type="presParOf" srcId="{4A1A639E-C87C-464B-A54B-8E057356D1A9}" destId="{831D92BA-FA62-45FB-B413-FA1E58385B1A}" srcOrd="2" destOrd="0" presId="urn:microsoft.com/office/officeart/2018/5/layout/IconLeafLabelList"/>
    <dgm:cxn modelId="{9DEF207D-1D71-4950-9961-15D05497326D}" type="presParOf" srcId="{4A1A639E-C87C-464B-A54B-8E057356D1A9}" destId="{187121DF-5A77-4ABC-ABED-0CEB6E41992E}" srcOrd="3" destOrd="0" presId="urn:microsoft.com/office/officeart/2018/5/layout/IconLeafLabelList"/>
    <dgm:cxn modelId="{3CA4D3A6-B3A7-4412-B83C-32CC008B1385}" type="presParOf" srcId="{C7299D49-46F6-4389-BBEF-9863A145FB25}" destId="{31283530-0D60-440B-B9A8-BE858F092122}" srcOrd="3" destOrd="0" presId="urn:microsoft.com/office/officeart/2018/5/layout/IconLeafLabelList"/>
    <dgm:cxn modelId="{BC7B6BC9-CB73-4BDB-BFB9-E2302BCCE1A7}" type="presParOf" srcId="{C7299D49-46F6-4389-BBEF-9863A145FB25}" destId="{63328BA4-02C4-4028-B367-B7DCA53589D8}" srcOrd="4" destOrd="0" presId="urn:microsoft.com/office/officeart/2018/5/layout/IconLeafLabelList"/>
    <dgm:cxn modelId="{0C2902C3-B79B-4CEE-8D5D-F7196393D0D7}" type="presParOf" srcId="{63328BA4-02C4-4028-B367-B7DCA53589D8}" destId="{7B5B10FB-B855-421A-93CA-F913013073B8}" srcOrd="0" destOrd="0" presId="urn:microsoft.com/office/officeart/2018/5/layout/IconLeafLabelList"/>
    <dgm:cxn modelId="{679DD8DA-14B0-440E-B42D-FFD4E4F488E7}" type="presParOf" srcId="{63328BA4-02C4-4028-B367-B7DCA53589D8}" destId="{86AF4829-F97C-4D1A-8319-99B862813703}" srcOrd="1" destOrd="0" presId="urn:microsoft.com/office/officeart/2018/5/layout/IconLeafLabelList"/>
    <dgm:cxn modelId="{B999F20D-235A-4685-B6D9-F26A140904C3}" type="presParOf" srcId="{63328BA4-02C4-4028-B367-B7DCA53589D8}" destId="{3FF93F06-12EE-47D4-B3E9-5BCCD57483B9}" srcOrd="2" destOrd="0" presId="urn:microsoft.com/office/officeart/2018/5/layout/IconLeafLabelList"/>
    <dgm:cxn modelId="{8ED61E99-536D-4352-8BEA-C7414AC9F2D0}" type="presParOf" srcId="{63328BA4-02C4-4028-B367-B7DCA53589D8}" destId="{2D3A3A00-7C51-41F2-9612-255786D4A3FF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95FCF4-87B0-4251-A1D9-2B7F632C7A64}">
      <dsp:nvSpPr>
        <dsp:cNvPr id="0" name=""/>
        <dsp:cNvSpPr/>
      </dsp:nvSpPr>
      <dsp:spPr>
        <a:xfrm>
          <a:off x="0" y="365655"/>
          <a:ext cx="2189202" cy="13901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F40AC6-16EA-44FD-9284-B4BBBADAEFC8}">
      <dsp:nvSpPr>
        <dsp:cNvPr id="0" name=""/>
        <dsp:cNvSpPr/>
      </dsp:nvSpPr>
      <dsp:spPr>
        <a:xfrm>
          <a:off x="243244" y="596738"/>
          <a:ext cx="2189202" cy="13901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/>
            <a:t>1</a:t>
          </a:r>
          <a:r>
            <a:rPr lang="es-PE" sz="1100" kern="1200" baseline="30000"/>
            <a:t>st</a:t>
          </a:r>
          <a:r>
            <a:rPr lang="es-PE" sz="1100" kern="1200"/>
            <a:t> Diego Fernandez Álvarez </a:t>
          </a:r>
          <a:br>
            <a:rPr lang="es-PE" sz="1100" kern="1200"/>
          </a:br>
          <a:r>
            <a:rPr lang="es-PE" sz="1100" i="1" kern="1200"/>
            <a:t>Universidad Nacional de Ingeniería</a:t>
          </a:r>
          <a:br>
            <a:rPr lang="es-PE" sz="1100" i="1" kern="1200"/>
          </a:br>
          <a:r>
            <a:rPr lang="es-PE" sz="1100" kern="1200"/>
            <a:t>Lima, Perú</a:t>
          </a:r>
          <a:br>
            <a:rPr lang="es-PE" sz="1100" kern="1200"/>
          </a:br>
          <a:r>
            <a:rPr lang="es-PE" sz="1100" kern="1200"/>
            <a:t>diego.fernandez.a@uni.pe</a:t>
          </a:r>
          <a:br>
            <a:rPr lang="es-PE" sz="1100" kern="1200"/>
          </a:br>
          <a:r>
            <a:rPr lang="es-PE" sz="1100" i="1" kern="1200"/>
            <a:t> </a:t>
          </a:r>
          <a:endParaRPr lang="en-US" sz="1100" kern="1200"/>
        </a:p>
      </dsp:txBody>
      <dsp:txXfrm>
        <a:off x="283960" y="637454"/>
        <a:ext cx="2107770" cy="1308711"/>
      </dsp:txXfrm>
    </dsp:sp>
    <dsp:sp modelId="{532EEC15-D5B8-4464-B101-01CFC84712CD}">
      <dsp:nvSpPr>
        <dsp:cNvPr id="0" name=""/>
        <dsp:cNvSpPr/>
      </dsp:nvSpPr>
      <dsp:spPr>
        <a:xfrm>
          <a:off x="2675691" y="365655"/>
          <a:ext cx="2189202" cy="13901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6B7362-11D1-49F2-976E-72313E511E7F}">
      <dsp:nvSpPr>
        <dsp:cNvPr id="0" name=""/>
        <dsp:cNvSpPr/>
      </dsp:nvSpPr>
      <dsp:spPr>
        <a:xfrm>
          <a:off x="2918936" y="596738"/>
          <a:ext cx="2189202" cy="13901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 dirty="0"/>
            <a:t>2</a:t>
          </a:r>
          <a:r>
            <a:rPr lang="es-PE" sz="1100" kern="1200" baseline="30000" dirty="0"/>
            <a:t>nd</a:t>
          </a:r>
          <a:r>
            <a:rPr lang="es-PE" sz="1100" kern="1200" dirty="0"/>
            <a:t> </a:t>
          </a:r>
          <a:r>
            <a:rPr lang="es-PE" sz="1100" kern="1200" dirty="0" err="1"/>
            <a:t>Stephanny</a:t>
          </a:r>
          <a:r>
            <a:rPr lang="es-PE" sz="1100" kern="1200" dirty="0"/>
            <a:t> Sánchez</a:t>
          </a:r>
          <a:br>
            <a:rPr lang="es-PE" sz="1100" kern="1200" dirty="0"/>
          </a:br>
          <a:r>
            <a:rPr lang="es-PE" sz="1100" i="1" kern="1200" dirty="0"/>
            <a:t>Universidad Nacional de Ingeniería</a:t>
          </a:r>
          <a:br>
            <a:rPr lang="es-PE" sz="1100" i="1" kern="1200" dirty="0"/>
          </a:br>
          <a:r>
            <a:rPr lang="es-PE" sz="1100" kern="1200" dirty="0"/>
            <a:t>Lima, Perú</a:t>
          </a:r>
          <a:br>
            <a:rPr lang="es-PE" sz="1100" kern="1200" dirty="0"/>
          </a:br>
          <a:r>
            <a:rPr lang="es-PE" sz="1100" kern="1200" dirty="0"/>
            <a:t>stephannygsanchezb@gmail.com</a:t>
          </a:r>
          <a:endParaRPr lang="en-US" sz="1100" kern="1200" dirty="0"/>
        </a:p>
      </dsp:txBody>
      <dsp:txXfrm>
        <a:off x="2959652" y="637454"/>
        <a:ext cx="2107770" cy="1308711"/>
      </dsp:txXfrm>
    </dsp:sp>
    <dsp:sp modelId="{F3F30E35-9128-4FA4-9B2D-44B8A8317D85}">
      <dsp:nvSpPr>
        <dsp:cNvPr id="0" name=""/>
        <dsp:cNvSpPr/>
      </dsp:nvSpPr>
      <dsp:spPr>
        <a:xfrm>
          <a:off x="5351383" y="365655"/>
          <a:ext cx="2189202" cy="13901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2C3429-3635-43E7-B0A0-09F911486B65}">
      <dsp:nvSpPr>
        <dsp:cNvPr id="0" name=""/>
        <dsp:cNvSpPr/>
      </dsp:nvSpPr>
      <dsp:spPr>
        <a:xfrm>
          <a:off x="5594627" y="596738"/>
          <a:ext cx="2189202" cy="13901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PE" sz="1100" kern="1200"/>
            <a:t>3</a:t>
          </a:r>
          <a:r>
            <a:rPr lang="es-PE" sz="1100" kern="1200" baseline="30000"/>
            <a:t>rd</a:t>
          </a:r>
          <a:r>
            <a:rPr lang="es-PE" sz="1100" kern="1200"/>
            <a:t> Jovani Quispe Quispe</a:t>
          </a:r>
          <a:br>
            <a:rPr lang="es-PE" sz="1100" kern="1200"/>
          </a:br>
          <a:r>
            <a:rPr lang="es-PE" sz="1100" i="1" kern="1200"/>
            <a:t>Universidad Nacional de Ingeniería</a:t>
          </a:r>
          <a:br>
            <a:rPr lang="es-PE" sz="1100" i="1" kern="1200"/>
          </a:br>
          <a:r>
            <a:rPr lang="es-PE" sz="1100" kern="1200"/>
            <a:t>Lima, Perú</a:t>
          </a:r>
          <a:br>
            <a:rPr lang="es-PE" sz="1100" kern="1200"/>
          </a:br>
          <a:r>
            <a:rPr lang="es-PE" sz="1100" i="1" kern="1200"/>
            <a:t>quispejovani@</a:t>
          </a:r>
          <a:r>
            <a:rPr lang="es-PE" sz="1100" kern="1200"/>
            <a:t>gmail</a:t>
          </a:r>
          <a:r>
            <a:rPr lang="es-PE" sz="1100" i="1" kern="1200"/>
            <a:t>.com</a:t>
          </a:r>
          <a:endParaRPr lang="en-US" sz="1100" kern="1200"/>
        </a:p>
      </dsp:txBody>
      <dsp:txXfrm>
        <a:off x="5635343" y="637454"/>
        <a:ext cx="2107770" cy="130871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BD85D0-CFD4-4B9C-A471-E48B8ECB1DEE}">
      <dsp:nvSpPr>
        <dsp:cNvPr id="0" name=""/>
        <dsp:cNvSpPr/>
      </dsp:nvSpPr>
      <dsp:spPr>
        <a:xfrm>
          <a:off x="1130743" y="7450"/>
          <a:ext cx="1887187" cy="18871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6A03EE-0FC2-48B1-B9F5-0A05E60EA036}">
      <dsp:nvSpPr>
        <dsp:cNvPr id="0" name=""/>
        <dsp:cNvSpPr/>
      </dsp:nvSpPr>
      <dsp:spPr>
        <a:xfrm>
          <a:off x="1532930" y="409638"/>
          <a:ext cx="1082812" cy="108281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2732D7-A61C-481E-9D01-F5362D0B608E}">
      <dsp:nvSpPr>
        <dsp:cNvPr id="0" name=""/>
        <dsp:cNvSpPr/>
      </dsp:nvSpPr>
      <dsp:spPr>
        <a:xfrm>
          <a:off x="527461" y="2482451"/>
          <a:ext cx="30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Democratización del conocimiento.</a:t>
          </a:r>
        </a:p>
      </dsp:txBody>
      <dsp:txXfrm>
        <a:off x="527461" y="2482451"/>
        <a:ext cx="3093750" cy="720000"/>
      </dsp:txXfrm>
    </dsp:sp>
    <dsp:sp modelId="{D52D4CDE-0408-4860-BCAF-FB6357CB3E11}">
      <dsp:nvSpPr>
        <dsp:cNvPr id="0" name=""/>
        <dsp:cNvSpPr/>
      </dsp:nvSpPr>
      <dsp:spPr>
        <a:xfrm>
          <a:off x="4765899" y="7450"/>
          <a:ext cx="1887187" cy="18871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0E596C-2C2F-46C2-B963-E0231F28BC3B}">
      <dsp:nvSpPr>
        <dsp:cNvPr id="0" name=""/>
        <dsp:cNvSpPr/>
      </dsp:nvSpPr>
      <dsp:spPr>
        <a:xfrm>
          <a:off x="5168086" y="409638"/>
          <a:ext cx="1082812" cy="108281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344A0D-6935-4A78-8648-6CB7D69A4039}">
      <dsp:nvSpPr>
        <dsp:cNvPr id="0" name=""/>
        <dsp:cNvSpPr/>
      </dsp:nvSpPr>
      <dsp:spPr>
        <a:xfrm>
          <a:off x="4162618" y="2482451"/>
          <a:ext cx="3093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Reducción de costos de soporte.</a:t>
          </a:r>
        </a:p>
      </dsp:txBody>
      <dsp:txXfrm>
        <a:off x="4162618" y="2482451"/>
        <a:ext cx="309375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7ED341-5D71-45F4-A289-5FA6AD2B0E2F}">
      <dsp:nvSpPr>
        <dsp:cNvPr id="0" name=""/>
        <dsp:cNvSpPr/>
      </dsp:nvSpPr>
      <dsp:spPr>
        <a:xfrm>
          <a:off x="950" y="370032"/>
          <a:ext cx="3335112" cy="2117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7A3A14-4F7F-4DD1-A05A-FE9AECD8FE4C}">
      <dsp:nvSpPr>
        <dsp:cNvPr id="0" name=""/>
        <dsp:cNvSpPr/>
      </dsp:nvSpPr>
      <dsp:spPr>
        <a:xfrm>
          <a:off x="371518" y="722072"/>
          <a:ext cx="3335112" cy="2117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Asistente inteligente para diagnóstico y reparación de electrodomésticos.</a:t>
          </a:r>
        </a:p>
      </dsp:txBody>
      <dsp:txXfrm>
        <a:off x="433546" y="784100"/>
        <a:ext cx="3211056" cy="1993740"/>
      </dsp:txXfrm>
    </dsp:sp>
    <dsp:sp modelId="{3338655F-D519-4570-AE8E-FFD4F855D837}">
      <dsp:nvSpPr>
        <dsp:cNvPr id="0" name=""/>
        <dsp:cNvSpPr/>
      </dsp:nvSpPr>
      <dsp:spPr>
        <a:xfrm>
          <a:off x="4077199" y="370032"/>
          <a:ext cx="3335112" cy="21177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0C6958-AF15-4397-85B3-1DE70A192EDA}">
      <dsp:nvSpPr>
        <dsp:cNvPr id="0" name=""/>
        <dsp:cNvSpPr/>
      </dsp:nvSpPr>
      <dsp:spPr>
        <a:xfrm>
          <a:off x="4447767" y="722072"/>
          <a:ext cx="3335112" cy="2117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Usa NLU y RAG para respuestas precisas.</a:t>
          </a:r>
        </a:p>
      </dsp:txBody>
      <dsp:txXfrm>
        <a:off x="4509795" y="784100"/>
        <a:ext cx="3211056" cy="19937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4E5D00-FB71-4D9E-83E0-6AC4764BB8BD}">
      <dsp:nvSpPr>
        <dsp:cNvPr id="0" name=""/>
        <dsp:cNvSpPr/>
      </dsp:nvSpPr>
      <dsp:spPr>
        <a:xfrm>
          <a:off x="919" y="1181374"/>
          <a:ext cx="2150790" cy="107539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Dificultad para diagnosticar fallas.</a:t>
          </a:r>
        </a:p>
      </dsp:txBody>
      <dsp:txXfrm>
        <a:off x="32416" y="1212871"/>
        <a:ext cx="2087796" cy="1012401"/>
      </dsp:txXfrm>
    </dsp:sp>
    <dsp:sp modelId="{E9D3B19B-F6C8-49C4-B06D-40C292B40EC4}">
      <dsp:nvSpPr>
        <dsp:cNvPr id="0" name=""/>
        <dsp:cNvSpPr/>
      </dsp:nvSpPr>
      <dsp:spPr>
        <a:xfrm>
          <a:off x="2689406" y="1181374"/>
          <a:ext cx="2150790" cy="1075395"/>
        </a:xfrm>
        <a:prstGeom prst="roundRect">
          <a:avLst>
            <a:gd name="adj" fmla="val 10000"/>
          </a:avLst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Manuales técnicos inaccesibles.</a:t>
          </a:r>
        </a:p>
      </dsp:txBody>
      <dsp:txXfrm>
        <a:off x="2720903" y="1212871"/>
        <a:ext cx="2087796" cy="1012401"/>
      </dsp:txXfrm>
    </dsp:sp>
    <dsp:sp modelId="{74686760-6814-49B1-8575-D6F48528E9D9}">
      <dsp:nvSpPr>
        <dsp:cNvPr id="0" name=""/>
        <dsp:cNvSpPr/>
      </dsp:nvSpPr>
      <dsp:spPr>
        <a:xfrm>
          <a:off x="5377894" y="1181374"/>
          <a:ext cx="2150790" cy="1075395"/>
        </a:xfrm>
        <a:prstGeom prst="roundRect">
          <a:avLst>
            <a:gd name="adj" fmla="val 1000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Soporte técnico costoso.</a:t>
          </a:r>
        </a:p>
      </dsp:txBody>
      <dsp:txXfrm>
        <a:off x="5409391" y="1212871"/>
        <a:ext cx="2087796" cy="10124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BC1DC4-4971-42FD-9CC5-46F45C0C0209}">
      <dsp:nvSpPr>
        <dsp:cNvPr id="0" name=""/>
        <dsp:cNvSpPr/>
      </dsp:nvSpPr>
      <dsp:spPr>
        <a:xfrm>
          <a:off x="0" y="1759"/>
          <a:ext cx="5122926" cy="749953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223D4D0-CAEA-4DED-BB34-FC17462DF948}">
      <dsp:nvSpPr>
        <dsp:cNvPr id="0" name=""/>
        <dsp:cNvSpPr/>
      </dsp:nvSpPr>
      <dsp:spPr>
        <a:xfrm>
          <a:off x="226860" y="170499"/>
          <a:ext cx="412474" cy="41247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CBBF09E-0478-486D-986F-BD547C2C184B}">
      <dsp:nvSpPr>
        <dsp:cNvPr id="0" name=""/>
        <dsp:cNvSpPr/>
      </dsp:nvSpPr>
      <dsp:spPr>
        <a:xfrm>
          <a:off x="866195" y="1759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 err="1"/>
            <a:t>Objetivo</a:t>
          </a:r>
          <a:r>
            <a:rPr lang="en-US" sz="1900" kern="1200" dirty="0"/>
            <a:t> General: Crear un </a:t>
          </a:r>
          <a:r>
            <a:rPr lang="en-US" sz="1900" kern="1200" dirty="0" err="1"/>
            <a:t>asistente</a:t>
          </a:r>
          <a:r>
            <a:rPr lang="en-US" sz="1900" kern="1200" dirty="0"/>
            <a:t> </a:t>
          </a:r>
          <a:r>
            <a:rPr lang="en-US" sz="1900" kern="1200" dirty="0" err="1"/>
            <a:t>generativo</a:t>
          </a:r>
          <a:r>
            <a:rPr lang="en-US" sz="1900" kern="1200" dirty="0"/>
            <a:t> para </a:t>
          </a:r>
          <a:r>
            <a:rPr lang="en-US" sz="1900" kern="1200" dirty="0" err="1"/>
            <a:t>diagnóstico</a:t>
          </a:r>
          <a:r>
            <a:rPr lang="en-US" sz="1900" kern="1200" dirty="0"/>
            <a:t> de </a:t>
          </a:r>
          <a:r>
            <a:rPr lang="en-US" sz="1900" kern="1200" dirty="0" err="1"/>
            <a:t>fallas</a:t>
          </a:r>
          <a:r>
            <a:rPr lang="en-US" sz="1900" kern="1200" dirty="0"/>
            <a:t>.</a:t>
          </a:r>
        </a:p>
      </dsp:txBody>
      <dsp:txXfrm>
        <a:off x="866195" y="1759"/>
        <a:ext cx="4256730" cy="749953"/>
      </dsp:txXfrm>
    </dsp:sp>
    <dsp:sp modelId="{9F6BF849-A2AC-44BB-8818-A21D469C030E}">
      <dsp:nvSpPr>
        <dsp:cNvPr id="0" name=""/>
        <dsp:cNvSpPr/>
      </dsp:nvSpPr>
      <dsp:spPr>
        <a:xfrm>
          <a:off x="0" y="939201"/>
          <a:ext cx="5122926" cy="749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465EDC-BB55-4BCF-BF70-F99F95669E49}">
      <dsp:nvSpPr>
        <dsp:cNvPr id="0" name=""/>
        <dsp:cNvSpPr/>
      </dsp:nvSpPr>
      <dsp:spPr>
        <a:xfrm>
          <a:off x="226860" y="1107940"/>
          <a:ext cx="412474" cy="41247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C82803F-E957-4A5A-93E4-630F67550B63}">
      <dsp:nvSpPr>
        <dsp:cNvPr id="0" name=""/>
        <dsp:cNvSpPr/>
      </dsp:nvSpPr>
      <dsp:spPr>
        <a:xfrm>
          <a:off x="866195" y="939201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- Implementar NLU</a:t>
          </a:r>
        </a:p>
      </dsp:txBody>
      <dsp:txXfrm>
        <a:off x="866195" y="939201"/>
        <a:ext cx="4256730" cy="749953"/>
      </dsp:txXfrm>
    </dsp:sp>
    <dsp:sp modelId="{2578CF2B-197C-41B6-BF64-196D27300413}">
      <dsp:nvSpPr>
        <dsp:cNvPr id="0" name=""/>
        <dsp:cNvSpPr/>
      </dsp:nvSpPr>
      <dsp:spPr>
        <a:xfrm>
          <a:off x="0" y="1876642"/>
          <a:ext cx="5122926" cy="749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ED0031D-B050-4035-B7F2-F7EC79A27DBE}">
      <dsp:nvSpPr>
        <dsp:cNvPr id="0" name=""/>
        <dsp:cNvSpPr/>
      </dsp:nvSpPr>
      <dsp:spPr>
        <a:xfrm>
          <a:off x="226860" y="2045382"/>
          <a:ext cx="412474" cy="41247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6EE3B9C-7887-474D-8EEC-8014AECCB3FC}">
      <dsp:nvSpPr>
        <dsp:cNvPr id="0" name=""/>
        <dsp:cNvSpPr/>
      </dsp:nvSpPr>
      <dsp:spPr>
        <a:xfrm>
          <a:off x="866195" y="1876642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- Construir base de conocimiento</a:t>
          </a:r>
        </a:p>
      </dsp:txBody>
      <dsp:txXfrm>
        <a:off x="866195" y="1876642"/>
        <a:ext cx="4256730" cy="749953"/>
      </dsp:txXfrm>
    </dsp:sp>
    <dsp:sp modelId="{109D9995-5B86-4516-A19E-F27E0B31CE17}">
      <dsp:nvSpPr>
        <dsp:cNvPr id="0" name=""/>
        <dsp:cNvSpPr/>
      </dsp:nvSpPr>
      <dsp:spPr>
        <a:xfrm>
          <a:off x="0" y="2814084"/>
          <a:ext cx="5122926" cy="749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913BBA9-DB08-4AD3-AA2E-A55E186DDFC4}">
      <dsp:nvSpPr>
        <dsp:cNvPr id="0" name=""/>
        <dsp:cNvSpPr/>
      </dsp:nvSpPr>
      <dsp:spPr>
        <a:xfrm>
          <a:off x="226860" y="2982823"/>
          <a:ext cx="412474" cy="41247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5913445-02EE-43C7-AA97-1DF9BF7D7214}">
      <dsp:nvSpPr>
        <dsp:cNvPr id="0" name=""/>
        <dsp:cNvSpPr/>
      </dsp:nvSpPr>
      <dsp:spPr>
        <a:xfrm>
          <a:off x="866195" y="2814084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- Desarrollar chatbot</a:t>
          </a:r>
        </a:p>
      </dsp:txBody>
      <dsp:txXfrm>
        <a:off x="866195" y="2814084"/>
        <a:ext cx="4256730" cy="749953"/>
      </dsp:txXfrm>
    </dsp:sp>
    <dsp:sp modelId="{D5C25CCB-28E8-4EE8-9288-35F23BE96B4A}">
      <dsp:nvSpPr>
        <dsp:cNvPr id="0" name=""/>
        <dsp:cNvSpPr/>
      </dsp:nvSpPr>
      <dsp:spPr>
        <a:xfrm>
          <a:off x="0" y="3751525"/>
          <a:ext cx="5122926" cy="749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095DD6C-FDC4-4823-85B7-3BB80687B8FB}">
      <dsp:nvSpPr>
        <dsp:cNvPr id="0" name=""/>
        <dsp:cNvSpPr/>
      </dsp:nvSpPr>
      <dsp:spPr>
        <a:xfrm>
          <a:off x="226860" y="3920264"/>
          <a:ext cx="412474" cy="41247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8CA529E-091E-4F85-A702-76D2E8D07B27}">
      <dsp:nvSpPr>
        <dsp:cNvPr id="0" name=""/>
        <dsp:cNvSpPr/>
      </dsp:nvSpPr>
      <dsp:spPr>
        <a:xfrm>
          <a:off x="866195" y="3751525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- Clasificar urgencias</a:t>
          </a:r>
        </a:p>
      </dsp:txBody>
      <dsp:txXfrm>
        <a:off x="866195" y="3751525"/>
        <a:ext cx="4256730" cy="749953"/>
      </dsp:txXfrm>
    </dsp:sp>
    <dsp:sp modelId="{EF92B7EC-D390-4640-AA84-33BC58C82187}">
      <dsp:nvSpPr>
        <dsp:cNvPr id="0" name=""/>
        <dsp:cNvSpPr/>
      </dsp:nvSpPr>
      <dsp:spPr>
        <a:xfrm>
          <a:off x="0" y="4688966"/>
          <a:ext cx="5122926" cy="74995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BDF086E-A751-46B2-A95D-B451922C1FDD}">
      <dsp:nvSpPr>
        <dsp:cNvPr id="0" name=""/>
        <dsp:cNvSpPr/>
      </dsp:nvSpPr>
      <dsp:spPr>
        <a:xfrm>
          <a:off x="226860" y="4857706"/>
          <a:ext cx="412474" cy="41247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2ABA695-C2A9-4557-8F2D-3314651E660C}">
      <dsp:nvSpPr>
        <dsp:cNvPr id="0" name=""/>
        <dsp:cNvSpPr/>
      </dsp:nvSpPr>
      <dsp:spPr>
        <a:xfrm>
          <a:off x="866195" y="4688966"/>
          <a:ext cx="4256730" cy="7499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370" tIns="79370" rIns="79370" bIns="7937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- Evaluar precisión y satisfacción</a:t>
          </a:r>
        </a:p>
      </dsp:txBody>
      <dsp:txXfrm>
        <a:off x="866195" y="4688966"/>
        <a:ext cx="4256730" cy="7499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D50ABF-1EE4-487C-8796-EDA2A3F7E7F3}">
      <dsp:nvSpPr>
        <dsp:cNvPr id="0" name=""/>
        <dsp:cNvSpPr/>
      </dsp:nvSpPr>
      <dsp:spPr>
        <a:xfrm>
          <a:off x="0" y="0"/>
          <a:ext cx="5122926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7F54FD-2D4F-4CEA-8B20-E06C5949143C}">
      <dsp:nvSpPr>
        <dsp:cNvPr id="0" name=""/>
        <dsp:cNvSpPr/>
      </dsp:nvSpPr>
      <dsp:spPr>
        <a:xfrm>
          <a:off x="0" y="0"/>
          <a:ext cx="5122926" cy="100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• RAG (Retrieval Augmented Generation)</a:t>
          </a:r>
        </a:p>
      </dsp:txBody>
      <dsp:txXfrm>
        <a:off x="0" y="0"/>
        <a:ext cx="5122926" cy="1007101"/>
      </dsp:txXfrm>
    </dsp:sp>
    <dsp:sp modelId="{F49E9C6E-34CD-449C-BA61-BA7573B480EC}">
      <dsp:nvSpPr>
        <dsp:cNvPr id="0" name=""/>
        <dsp:cNvSpPr/>
      </dsp:nvSpPr>
      <dsp:spPr>
        <a:xfrm>
          <a:off x="0" y="1007101"/>
          <a:ext cx="5122926" cy="0"/>
        </a:xfrm>
        <a:prstGeom prst="line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accent2">
              <a:hueOff val="1560506"/>
              <a:satOff val="-1946"/>
              <a:lumOff val="4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05EEA7-2EFA-4A31-B281-AB128BAAABFF}">
      <dsp:nvSpPr>
        <dsp:cNvPr id="0" name=""/>
        <dsp:cNvSpPr/>
      </dsp:nvSpPr>
      <dsp:spPr>
        <a:xfrm>
          <a:off x="0" y="1007101"/>
          <a:ext cx="5122926" cy="100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• LLMs (Mistral-7B)</a:t>
          </a:r>
        </a:p>
      </dsp:txBody>
      <dsp:txXfrm>
        <a:off x="0" y="1007101"/>
        <a:ext cx="5122926" cy="1007101"/>
      </dsp:txXfrm>
    </dsp:sp>
    <dsp:sp modelId="{53F4E7D7-8B31-41E1-A2BF-7228031DA5CE}">
      <dsp:nvSpPr>
        <dsp:cNvPr id="0" name=""/>
        <dsp:cNvSpPr/>
      </dsp:nvSpPr>
      <dsp:spPr>
        <a:xfrm>
          <a:off x="0" y="2014202"/>
          <a:ext cx="5122926" cy="0"/>
        </a:xfrm>
        <a:prstGeom prst="line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accent2">
              <a:hueOff val="3121013"/>
              <a:satOff val="-3893"/>
              <a:lumOff val="9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9A561E-0A84-446E-B43A-79406F8B9111}">
      <dsp:nvSpPr>
        <dsp:cNvPr id="0" name=""/>
        <dsp:cNvSpPr/>
      </dsp:nvSpPr>
      <dsp:spPr>
        <a:xfrm>
          <a:off x="0" y="2014202"/>
          <a:ext cx="5122926" cy="100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• LangChain</a:t>
          </a:r>
        </a:p>
      </dsp:txBody>
      <dsp:txXfrm>
        <a:off x="0" y="2014202"/>
        <a:ext cx="5122926" cy="1007101"/>
      </dsp:txXfrm>
    </dsp:sp>
    <dsp:sp modelId="{6E7006AC-A5BF-4008-9A3D-BD01DC40C15C}">
      <dsp:nvSpPr>
        <dsp:cNvPr id="0" name=""/>
        <dsp:cNvSpPr/>
      </dsp:nvSpPr>
      <dsp:spPr>
        <a:xfrm>
          <a:off x="0" y="3021303"/>
          <a:ext cx="5122926" cy="0"/>
        </a:xfrm>
        <a:prstGeom prst="lin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08BB5D-856D-45E1-ACB0-99357D0B4205}">
      <dsp:nvSpPr>
        <dsp:cNvPr id="0" name=""/>
        <dsp:cNvSpPr/>
      </dsp:nvSpPr>
      <dsp:spPr>
        <a:xfrm>
          <a:off x="0" y="3021303"/>
          <a:ext cx="5122926" cy="10071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 dirty="0"/>
        </a:p>
      </dsp:txBody>
      <dsp:txXfrm>
        <a:off x="0" y="3021303"/>
        <a:ext cx="5122926" cy="10071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FC7B3F-1AE0-4F55-887C-3034F6AE8A13}">
      <dsp:nvSpPr>
        <dsp:cNvPr id="0" name=""/>
        <dsp:cNvSpPr/>
      </dsp:nvSpPr>
      <dsp:spPr>
        <a:xfrm>
          <a:off x="0" y="0"/>
          <a:ext cx="51229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32C400-CC83-4A6F-B542-27121D773FD2}">
      <dsp:nvSpPr>
        <dsp:cNvPr id="0" name=""/>
        <dsp:cNvSpPr/>
      </dsp:nvSpPr>
      <dsp:spPr>
        <a:xfrm>
          <a:off x="0" y="0"/>
          <a:ext cx="5122926" cy="2720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Dataset sintético de 10,000 frases.</a:t>
          </a:r>
        </a:p>
      </dsp:txBody>
      <dsp:txXfrm>
        <a:off x="0" y="0"/>
        <a:ext cx="5122926" cy="2720340"/>
      </dsp:txXfrm>
    </dsp:sp>
    <dsp:sp modelId="{71292D48-C59D-42C3-AD22-D51B9170524A}">
      <dsp:nvSpPr>
        <dsp:cNvPr id="0" name=""/>
        <dsp:cNvSpPr/>
      </dsp:nvSpPr>
      <dsp:spPr>
        <a:xfrm>
          <a:off x="0" y="2720340"/>
          <a:ext cx="51229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2339D7-FA89-4141-896B-DC96DE6CE158}">
      <dsp:nvSpPr>
        <dsp:cNvPr id="0" name=""/>
        <dsp:cNvSpPr/>
      </dsp:nvSpPr>
      <dsp:spPr>
        <a:xfrm>
          <a:off x="0" y="2720340"/>
          <a:ext cx="5122926" cy="2720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marL="0" lvl="0" indent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/>
            <a:t>Fuentes: manuales, foros, intents autogenerados.</a:t>
          </a:r>
        </a:p>
      </dsp:txBody>
      <dsp:txXfrm>
        <a:off x="0" y="2720340"/>
        <a:ext cx="5122926" cy="27203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E65C37-E21B-4B1A-967F-8B4DC02A59F6}">
      <dsp:nvSpPr>
        <dsp:cNvPr id="0" name=""/>
        <dsp:cNvSpPr/>
      </dsp:nvSpPr>
      <dsp:spPr>
        <a:xfrm>
          <a:off x="0" y="0"/>
          <a:ext cx="51229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39879-029F-4989-BA88-508112996F4C}">
      <dsp:nvSpPr>
        <dsp:cNvPr id="0" name=""/>
        <dsp:cNvSpPr/>
      </dsp:nvSpPr>
      <dsp:spPr>
        <a:xfrm>
          <a:off x="0" y="0"/>
          <a:ext cx="5122926" cy="2720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marL="0" lvl="0" indent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/>
            <a:t>Intent: No enciende</a:t>
          </a:r>
        </a:p>
      </dsp:txBody>
      <dsp:txXfrm>
        <a:off x="0" y="0"/>
        <a:ext cx="5122926" cy="2720340"/>
      </dsp:txXfrm>
    </dsp:sp>
    <dsp:sp modelId="{F1A34E32-4C7D-454B-B639-7D58D535CD3E}">
      <dsp:nvSpPr>
        <dsp:cNvPr id="0" name=""/>
        <dsp:cNvSpPr/>
      </dsp:nvSpPr>
      <dsp:spPr>
        <a:xfrm>
          <a:off x="0" y="2720340"/>
          <a:ext cx="5122926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CB890F-E55D-4E0E-97F9-FD47400E5683}">
      <dsp:nvSpPr>
        <dsp:cNvPr id="0" name=""/>
        <dsp:cNvSpPr/>
      </dsp:nvSpPr>
      <dsp:spPr>
        <a:xfrm>
          <a:off x="0" y="2720340"/>
          <a:ext cx="5122926" cy="2720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t" anchorCtr="0">
          <a:noAutofit/>
        </a:bodyPr>
        <a:lstStyle/>
        <a:p>
          <a:pPr marL="0" lvl="0" indent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400" kern="1200"/>
            <a:t>Frases: 'No prende', 'Se quedó apagado'.</a:t>
          </a:r>
        </a:p>
      </dsp:txBody>
      <dsp:txXfrm>
        <a:off x="0" y="2720340"/>
        <a:ext cx="5122926" cy="27203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039212-F02C-4A30-8350-1F6495EB1ED0}">
      <dsp:nvSpPr>
        <dsp:cNvPr id="0" name=""/>
        <dsp:cNvSpPr/>
      </dsp:nvSpPr>
      <dsp:spPr>
        <a:xfrm>
          <a:off x="950" y="370032"/>
          <a:ext cx="3335112" cy="211779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A1997F-A263-4968-804F-93D9607FF0C4}">
      <dsp:nvSpPr>
        <dsp:cNvPr id="0" name=""/>
        <dsp:cNvSpPr/>
      </dsp:nvSpPr>
      <dsp:spPr>
        <a:xfrm>
          <a:off x="371518" y="722072"/>
          <a:ext cx="3335112" cy="211779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Sin RAG: </a:t>
          </a:r>
          <a:r>
            <a:rPr lang="en-US" sz="3100" kern="1200" dirty="0" err="1"/>
            <a:t>respuesta</a:t>
          </a:r>
          <a:r>
            <a:rPr lang="en-US" sz="3100" kern="1200" dirty="0"/>
            <a:t> </a:t>
          </a:r>
          <a:r>
            <a:rPr lang="en-US" sz="3100" kern="1200" dirty="0" err="1"/>
            <a:t>vaga</a:t>
          </a:r>
          <a:r>
            <a:rPr lang="en-US" sz="3100" kern="1200" dirty="0"/>
            <a:t>.</a:t>
          </a:r>
          <a:br>
            <a:rPr lang="en-US" sz="3100" kern="1200" dirty="0"/>
          </a:br>
          <a:r>
            <a:rPr lang="es-PE" sz="2000" kern="1200" dirty="0">
              <a:solidFill>
                <a:schemeClr val="accent5">
                  <a:lumMod val="75000"/>
                </a:schemeClr>
              </a:solidFill>
            </a:rPr>
            <a:t>(Podría estar malogrado)</a:t>
          </a:r>
          <a:endParaRPr lang="en-US" sz="20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433546" y="784100"/>
        <a:ext cx="3211056" cy="1993740"/>
      </dsp:txXfrm>
    </dsp:sp>
    <dsp:sp modelId="{DD71A190-B7F5-476F-87B4-AE35F4F41000}">
      <dsp:nvSpPr>
        <dsp:cNvPr id="0" name=""/>
        <dsp:cNvSpPr/>
      </dsp:nvSpPr>
      <dsp:spPr>
        <a:xfrm>
          <a:off x="4077199" y="370032"/>
          <a:ext cx="3335112" cy="211779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082D5-41C3-4214-B71E-CEE88656E8F9}">
      <dsp:nvSpPr>
        <dsp:cNvPr id="0" name=""/>
        <dsp:cNvSpPr/>
      </dsp:nvSpPr>
      <dsp:spPr>
        <a:xfrm>
          <a:off x="4447767" y="722072"/>
          <a:ext cx="3335112" cy="211779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kern="1200" dirty="0"/>
            <a:t>Con RAG: </a:t>
          </a:r>
          <a:r>
            <a:rPr lang="en-US" sz="3100" kern="1200" dirty="0" err="1"/>
            <a:t>respuesta</a:t>
          </a:r>
          <a:r>
            <a:rPr lang="en-US" sz="3100" kern="1200" dirty="0"/>
            <a:t> </a:t>
          </a:r>
          <a:r>
            <a:rPr lang="en-US" sz="3100" kern="1200" dirty="0" err="1"/>
            <a:t>precisa</a:t>
          </a:r>
          <a:r>
            <a:rPr lang="en-US" sz="3100" kern="1200" dirty="0"/>
            <a:t> y </a:t>
          </a:r>
          <a:r>
            <a:rPr lang="en-US" sz="3100" kern="1200" dirty="0" err="1"/>
            <a:t>contextualizada</a:t>
          </a:r>
          <a:r>
            <a:rPr lang="en-US" sz="3100" kern="1200" dirty="0"/>
            <a:t>.</a:t>
          </a:r>
          <a:br>
            <a:rPr lang="en-US" sz="2200" kern="1200" dirty="0"/>
          </a:br>
          <a:r>
            <a:rPr lang="en-US" sz="2000" kern="1200" dirty="0">
              <a:solidFill>
                <a:schemeClr val="accent5">
                  <a:lumMod val="75000"/>
                </a:schemeClr>
              </a:solidFill>
            </a:rPr>
            <a:t>(</a:t>
          </a:r>
          <a:r>
            <a:rPr lang="es-PE" sz="2000" kern="1200" dirty="0">
              <a:solidFill>
                <a:schemeClr val="accent5">
                  <a:lumMod val="75000"/>
                </a:schemeClr>
              </a:solidFill>
            </a:rPr>
            <a:t>problema en el magnetrón o el fusible térmico)</a:t>
          </a:r>
          <a:endParaRPr lang="en-US" sz="2000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4509795" y="784100"/>
        <a:ext cx="3211056" cy="199374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22AEF-7986-4995-BE69-CC2159610856}">
      <dsp:nvSpPr>
        <dsp:cNvPr id="0" name=""/>
        <dsp:cNvSpPr/>
      </dsp:nvSpPr>
      <dsp:spPr>
        <a:xfrm>
          <a:off x="478664" y="322450"/>
          <a:ext cx="1406812" cy="14068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03B90-7A9B-41E5-B378-FC02C4DB7A40}">
      <dsp:nvSpPr>
        <dsp:cNvPr id="0" name=""/>
        <dsp:cNvSpPr/>
      </dsp:nvSpPr>
      <dsp:spPr>
        <a:xfrm>
          <a:off x="778477" y="622263"/>
          <a:ext cx="807187" cy="8071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3739E3-E7DA-422F-8090-44DBE3BC0AFB}">
      <dsp:nvSpPr>
        <dsp:cNvPr id="0" name=""/>
        <dsp:cNvSpPr/>
      </dsp:nvSpPr>
      <dsp:spPr>
        <a:xfrm>
          <a:off x="28946" y="2167451"/>
          <a:ext cx="23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Respuestas más precisas.</a:t>
          </a:r>
        </a:p>
      </dsp:txBody>
      <dsp:txXfrm>
        <a:off x="28946" y="2167451"/>
        <a:ext cx="2306250" cy="720000"/>
      </dsp:txXfrm>
    </dsp:sp>
    <dsp:sp modelId="{457B6D54-5035-42B0-B9B0-96AE0ABD3B3C}">
      <dsp:nvSpPr>
        <dsp:cNvPr id="0" name=""/>
        <dsp:cNvSpPr/>
      </dsp:nvSpPr>
      <dsp:spPr>
        <a:xfrm>
          <a:off x="3188508" y="322450"/>
          <a:ext cx="1406812" cy="14068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BA56F-DBF3-455C-BA9A-98CFB70F9658}">
      <dsp:nvSpPr>
        <dsp:cNvPr id="0" name=""/>
        <dsp:cNvSpPr/>
      </dsp:nvSpPr>
      <dsp:spPr>
        <a:xfrm>
          <a:off x="3488321" y="622263"/>
          <a:ext cx="807187" cy="8071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7121DF-5A77-4ABC-ABED-0CEB6E41992E}">
      <dsp:nvSpPr>
        <dsp:cNvPr id="0" name=""/>
        <dsp:cNvSpPr/>
      </dsp:nvSpPr>
      <dsp:spPr>
        <a:xfrm>
          <a:off x="2738790" y="2167451"/>
          <a:ext cx="23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Menos alucinaciones.</a:t>
          </a:r>
        </a:p>
      </dsp:txBody>
      <dsp:txXfrm>
        <a:off x="2738790" y="2167451"/>
        <a:ext cx="2306250" cy="720000"/>
      </dsp:txXfrm>
    </dsp:sp>
    <dsp:sp modelId="{7B5B10FB-B855-421A-93CA-F913013073B8}">
      <dsp:nvSpPr>
        <dsp:cNvPr id="0" name=""/>
        <dsp:cNvSpPr/>
      </dsp:nvSpPr>
      <dsp:spPr>
        <a:xfrm>
          <a:off x="5898352" y="322450"/>
          <a:ext cx="1406812" cy="1406812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F4829-F97C-4D1A-8319-99B862813703}">
      <dsp:nvSpPr>
        <dsp:cNvPr id="0" name=""/>
        <dsp:cNvSpPr/>
      </dsp:nvSpPr>
      <dsp:spPr>
        <a:xfrm>
          <a:off x="6198164" y="622263"/>
          <a:ext cx="807187" cy="8071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3A3A00-7C51-41F2-9612-255786D4A3FF}">
      <dsp:nvSpPr>
        <dsp:cNvPr id="0" name=""/>
        <dsp:cNvSpPr/>
      </dsp:nvSpPr>
      <dsp:spPr>
        <a:xfrm>
          <a:off x="5448633" y="2167451"/>
          <a:ext cx="23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500" kern="1200"/>
            <a:t>Mayor transparencia.</a:t>
          </a:r>
        </a:p>
      </dsp:txBody>
      <dsp:txXfrm>
        <a:off x="5448633" y="2167451"/>
        <a:ext cx="23062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9928" y="809898"/>
            <a:ext cx="6702552" cy="155448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  <a:defRPr sz="3600">
                <a:solidFill>
                  <a:srgbClr val="003366"/>
                </a:solidFill>
              </a:defRPr>
            </a:pPr>
            <a:r>
              <a:rPr lang="es-MX" sz="3300" dirty="0"/>
              <a:t>Sistema Inteligente de Soporte Técnico para Diagnóstico y Reparación de Electrodomésticos basado en NLU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0746FBBC-9ACB-E09B-B547-A2E98F701B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6748986"/>
              </p:ext>
            </p:extLst>
          </p:nvPr>
        </p:nvGraphicFramePr>
        <p:xfrm>
          <a:off x="678451" y="3874883"/>
          <a:ext cx="7783830" cy="2352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oogle Shape;68;p1">
            <a:extLst>
              <a:ext uri="{FF2B5EF4-FFF2-40B4-BE49-F238E27FC236}">
                <a16:creationId xmlns:a16="http://schemas.microsoft.com/office/drawing/2014/main" id="{831C54D6-4415-6455-B600-26276FFC12E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24767" y="915208"/>
            <a:ext cx="1185161" cy="14491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3" y="809898"/>
            <a:ext cx="7457037" cy="1554480"/>
          </a:xfrm>
        </p:spPr>
        <p:txBody>
          <a:bodyPr anchor="ctr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200" dirty="0" err="1"/>
              <a:t>LLMs</a:t>
            </a:r>
            <a:r>
              <a:rPr lang="es-PE" sz="4200" dirty="0"/>
              <a:t> y RAG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3771" y="3017522"/>
            <a:ext cx="7455989" cy="3124658"/>
          </a:xfrm>
        </p:spPr>
        <p:txBody>
          <a:bodyPr anchor="ctr">
            <a:normAutofit lnSpcReduction="10000"/>
          </a:bodyPr>
          <a:lstStyle/>
          <a:p>
            <a:pPr>
              <a:defRPr sz="2000">
                <a:solidFill>
                  <a:srgbClr val="505050"/>
                </a:solidFill>
              </a:defRPr>
            </a:pPr>
            <a:r>
              <a:rPr lang="es-MX" sz="2100" dirty="0"/>
              <a:t>LLMS; Mistral-7B para comprender y generar texto de alta calidad, se utiliza para construir respuesta.</a:t>
            </a:r>
          </a:p>
          <a:p>
            <a:pPr>
              <a:defRPr sz="2000">
                <a:solidFill>
                  <a:srgbClr val="505050"/>
                </a:solidFill>
              </a:defRPr>
            </a:pPr>
            <a:r>
              <a:rPr lang="es-MX" sz="2100" dirty="0"/>
              <a:t>RAG; Técnica principal de la solución, busca información en la Base de Datos para luego presentarlo a MML para que las respuestas estén basadas en hechos.</a:t>
            </a:r>
          </a:p>
          <a:p>
            <a:pPr marL="0" indent="0">
              <a:buNone/>
              <a:defRPr sz="2000">
                <a:solidFill>
                  <a:srgbClr val="505050"/>
                </a:solidFill>
              </a:defRPr>
            </a:pPr>
            <a:endParaRPr lang="es-MX" sz="2100" dirty="0"/>
          </a:p>
          <a:p>
            <a:pPr marL="0" indent="0" algn="just">
              <a:buNone/>
              <a:defRPr sz="2000">
                <a:solidFill>
                  <a:srgbClr val="505050"/>
                </a:solidFill>
              </a:defRPr>
            </a:pPr>
            <a:r>
              <a:rPr lang="es-MX" sz="2100" dirty="0"/>
              <a:t>También se utiliza </a:t>
            </a:r>
            <a:r>
              <a:rPr lang="es-MX" sz="2100" b="1" dirty="0" err="1"/>
              <a:t>LangChain</a:t>
            </a:r>
            <a:r>
              <a:rPr lang="es-MX" sz="2100" dirty="0"/>
              <a:t>, esta librería orquesta todo el proceso, actúa como un marco de trabajo desde la recepción de la consulta hasta la entrega de la respuesta.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200" dirty="0"/>
              <a:t>Ejemplo de funcionamiento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68AAB45-57BE-EE6C-B7DE-0A5A5C9DA6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3061653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498832A4-493C-5A17-9EA8-6B23B95C29EA}"/>
              </a:ext>
            </a:extLst>
          </p:cNvPr>
          <p:cNvSpPr txBox="1"/>
          <p:nvPr/>
        </p:nvSpPr>
        <p:spPr>
          <a:xfrm>
            <a:off x="1972479" y="2439629"/>
            <a:ext cx="4942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600" dirty="0">
                <a:solidFill>
                  <a:srgbClr val="FF0000"/>
                </a:solidFill>
              </a:rPr>
              <a:t>"huele raro y no calienta"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200"/>
              <a:t>Resultados esperados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6E5D2D3-A774-C579-B592-69F11A6616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0484234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200"/>
              <a:t>Impacto y beneficios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E29C8C3-E0AF-33AF-2D16-5A87D46722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6639982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Slide Background">
            <a:extLst>
              <a:ext uri="{FF2B5EF4-FFF2-40B4-BE49-F238E27FC236}">
                <a16:creationId xmlns:a16="http://schemas.microsoft.com/office/drawing/2014/main" id="{3ECBE1F1-D69B-4AFA-ABD5-8E41720EF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Un análisis digital financiero abstracto">
            <a:extLst>
              <a:ext uri="{FF2B5EF4-FFF2-40B4-BE49-F238E27FC236}">
                <a16:creationId xmlns:a16="http://schemas.microsoft.com/office/drawing/2014/main" id="{9E3E9578-20AB-904F-91DE-CAFB36BA19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4595" r="22568"/>
          <a:stretch>
            <a:fillRect/>
          </a:stretch>
        </p:blipFill>
        <p:spPr>
          <a:xfrm>
            <a:off x="20" y="-2"/>
            <a:ext cx="4057627" cy="6858002"/>
          </a:xfrm>
          <a:prstGeom prst="rect">
            <a:avLst/>
          </a:prstGeom>
        </p:spPr>
      </p:pic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03A6265-E10C-4B85-9C20-E75FCAF9C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57647" y="-1"/>
            <a:ext cx="5086352" cy="2286000"/>
          </a:xfrm>
          <a:prstGeom prst="rect">
            <a:avLst/>
          </a:prstGeom>
          <a:ln>
            <a:noFill/>
          </a:ln>
          <a:effectLst>
            <a:outerShdw blurRad="355600" dist="152400" sx="95000" sy="95000" algn="t" rotWithShape="0">
              <a:srgbClr val="000000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6487" y="405685"/>
            <a:ext cx="4098726" cy="1559301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defRPr sz="3600">
                <a:solidFill>
                  <a:srgbClr val="003366"/>
                </a:solidFill>
              </a:defRPr>
            </a:pPr>
            <a:r>
              <a:rPr lang="en-US" sz="3500" kern="1200">
                <a:latin typeface="+mj-lt"/>
                <a:ea typeface="+mj-ea"/>
                <a:cs typeface="+mj-cs"/>
              </a:rPr>
              <a:t>Conclusiones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86487" y="2743200"/>
            <a:ext cx="3935505" cy="349687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defTabSz="914400">
              <a:spcBef>
                <a:spcPts val="1000"/>
              </a:spcBef>
              <a:buNone/>
              <a:defRPr sz="2000">
                <a:solidFill>
                  <a:srgbClr val="505050"/>
                </a:solidFill>
              </a:defRPr>
            </a:pPr>
            <a:r>
              <a:rPr lang="en-US" sz="1700" kern="1200">
                <a:latin typeface="+mn-lt"/>
                <a:ea typeface="+mn-ea"/>
                <a:cs typeface="+mn-cs"/>
              </a:rPr>
              <a:t>La combinación de LLMs + RAG + LangChain es viable y efectiva.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8">
            <a:extLst>
              <a:ext uri="{FF2B5EF4-FFF2-40B4-BE49-F238E27FC236}">
                <a16:creationId xmlns:a16="http://schemas.microsoft.com/office/drawing/2014/main" id="{56E9B3E6-E277-4D68-BA48-9CB43FFBD6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10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16597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2" name="Rectangle 11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12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59" y="613954"/>
            <a:ext cx="8180615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723" y="809898"/>
            <a:ext cx="7629757" cy="1554480"/>
          </a:xfrm>
        </p:spPr>
        <p:txBody>
          <a:bodyPr anchor="ctr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200"/>
              <a:t>Resumen del proyecto</a:t>
            </a:r>
          </a:p>
        </p:txBody>
      </p:sp>
      <p:cxnSp>
        <p:nvCxnSpPr>
          <p:cNvPr id="26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85313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6016D6AA-88C2-D2F5-8432-B96BD1330F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8454536"/>
              </p:ext>
            </p:extLst>
          </p:nvPr>
        </p:nvGraphicFramePr>
        <p:xfrm>
          <a:off x="678451" y="3017519"/>
          <a:ext cx="7783830" cy="3209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9D8233B0-41B5-4D9A-AEEC-13DB66A8C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478" y="386930"/>
            <a:ext cx="6927525" cy="1188950"/>
          </a:xfrm>
        </p:spPr>
        <p:txBody>
          <a:bodyPr anchor="b"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4700"/>
              <a:t>Identificación del problema</a:t>
            </a:r>
          </a:p>
        </p:txBody>
      </p:sp>
      <p:grpSp>
        <p:nvGrpSpPr>
          <p:cNvPr id="18" name="Group 10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1998368"/>
            <a:ext cx="8771274" cy="782176"/>
            <a:chOff x="-2" y="1998368"/>
            <a:chExt cx="11695083" cy="78217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2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 14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8537521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F8A76D2B-C5D8-61EF-0DD3-DC688006F9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964110"/>
              </p:ext>
            </p:extLst>
          </p:nvPr>
        </p:nvGraphicFramePr>
        <p:xfrm>
          <a:off x="618948" y="2598710"/>
          <a:ext cx="7529604" cy="343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8">
            <a:extLst>
              <a:ext uri="{FF2B5EF4-FFF2-40B4-BE49-F238E27FC236}">
                <a16:creationId xmlns:a16="http://schemas.microsoft.com/office/drawing/2014/main" id="{44AD29B6-BF3B-4407-9E75-52DF8E3B2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0">
            <a:extLst>
              <a:ext uri="{FF2B5EF4-FFF2-40B4-BE49-F238E27FC236}">
                <a16:creationId xmlns:a16="http://schemas.microsoft.com/office/drawing/2014/main" id="{55F8BA08-3E38-4B70-B93A-74F08E092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8656" y="260019"/>
            <a:ext cx="8375586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1" y="507160"/>
            <a:ext cx="2245179" cy="5438730"/>
          </a:xfrm>
        </p:spPr>
        <p:txBody>
          <a:bodyPr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2800"/>
              <a:t>Objetivo general y específicos</a:t>
            </a: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357F1B33-79AB-4A71-8CEC-4546D709B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125" y="2874481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B6FB4972-B9FA-684F-64D6-95664F7B27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845998"/>
              </p:ext>
            </p:extLst>
          </p:nvPr>
        </p:nvGraphicFramePr>
        <p:xfrm>
          <a:off x="3394710" y="512064"/>
          <a:ext cx="5122926" cy="544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4AD29B6-BF3B-4407-9E75-52DF8E3B2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F8BA08-3E38-4B70-B93A-74F08E092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8656" y="260019"/>
            <a:ext cx="8375586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1" y="507160"/>
            <a:ext cx="2245179" cy="5438730"/>
          </a:xfrm>
        </p:spPr>
        <p:txBody>
          <a:bodyPr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2800"/>
              <a:t>Tecnologías clave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7F1B33-79AB-4A71-8CEC-4546D709B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125" y="2874481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CF18B00-5AB7-1957-58B6-5D3138597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535136"/>
              </p:ext>
            </p:extLst>
          </p:nvPr>
        </p:nvGraphicFramePr>
        <p:xfrm>
          <a:off x="3394710" y="1789071"/>
          <a:ext cx="5122926" cy="4028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9144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551962"/>
            <a:ext cx="8249304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293338"/>
            <a:ext cx="6858000" cy="32745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defRPr sz="3600">
                <a:solidFill>
                  <a:srgbClr val="003366"/>
                </a:solidFill>
              </a:defRPr>
            </a:pPr>
            <a:r>
              <a:rPr lang="en-US" sz="63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Arquitectura del sistema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5514052"/>
            <a:ext cx="6858000" cy="6519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000"/>
              </a:spcBef>
              <a:buNone/>
              <a:defRPr sz="2000">
                <a:solidFill>
                  <a:srgbClr val="505050"/>
                </a:solidFill>
              </a:defRPr>
            </a:pPr>
            <a:r>
              <a: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Consulta usuario -&gt; Embeddings -&gt; Base vectorial -&gt; RAG -&gt; Respuesta final.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447348" y="6354708"/>
            <a:ext cx="8250174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4AD29B6-BF3B-4407-9E75-52DF8E3B2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F8BA08-3E38-4B70-B93A-74F08E092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8656" y="260019"/>
            <a:ext cx="8375586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1" y="507160"/>
            <a:ext cx="2245179" cy="5438730"/>
          </a:xfrm>
        </p:spPr>
        <p:txBody>
          <a:bodyPr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2800"/>
              <a:t>Conjunto de datos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7F1B33-79AB-4A71-8CEC-4546D709B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125" y="2874481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6557E26-0549-98F1-06CE-26E524B8E9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0086801"/>
              </p:ext>
            </p:extLst>
          </p:nvPr>
        </p:nvGraphicFramePr>
        <p:xfrm>
          <a:off x="3394710" y="512064"/>
          <a:ext cx="5122926" cy="544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4AD29B6-BF3B-4407-9E75-52DF8E3B2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5F8BA08-3E38-4B70-B93A-74F08E092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8656" y="260019"/>
            <a:ext cx="8375586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1" y="507160"/>
            <a:ext cx="2245179" cy="5438730"/>
          </a:xfrm>
        </p:spPr>
        <p:txBody>
          <a:bodyPr>
            <a:normAutofit/>
          </a:bodyPr>
          <a:lstStyle/>
          <a:p>
            <a:pPr>
              <a:defRPr sz="3600">
                <a:solidFill>
                  <a:srgbClr val="003366"/>
                </a:solidFill>
              </a:defRPr>
            </a:pPr>
            <a:r>
              <a:rPr lang="es-PE" sz="2800"/>
              <a:t>Ejemplo de intents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7F1B33-79AB-4A71-8CEC-4546D709B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4125" y="2874481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14FA91A-06A0-8CE1-C52D-F7DEA711F8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0858811"/>
              </p:ext>
            </p:extLst>
          </p:nvPr>
        </p:nvGraphicFramePr>
        <p:xfrm>
          <a:off x="3394710" y="512064"/>
          <a:ext cx="5122926" cy="544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7515D20E-1AB7-4E74-9236-2B72B63D60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3771" y="1336329"/>
            <a:ext cx="2919549" cy="4382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defRPr sz="3600">
                <a:solidFill>
                  <a:srgbClr val="003366"/>
                </a:solidFill>
              </a:defRPr>
            </a:pPr>
            <a:r>
              <a:rPr lang="en-US" sz="4300" kern="1200">
                <a:latin typeface="+mj-lt"/>
                <a:ea typeface="+mj-ea"/>
                <a:cs typeface="+mj-cs"/>
              </a:rPr>
              <a:t>Tratamiento de datos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3163461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1" name="Rectangle 19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982976"/>
            <a:ext cx="4507025" cy="51206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336329"/>
            <a:ext cx="3945636" cy="43825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Bef>
                <a:spcPts val="1000"/>
              </a:spcBef>
              <a:defRPr sz="2000">
                <a:solidFill>
                  <a:srgbClr val="505050"/>
                </a:solidFill>
              </a:defRPr>
            </a:pPr>
            <a:r>
              <a:rPr lang="en-US" sz="2000" kern="1200" dirty="0" err="1">
                <a:latin typeface="+mn-lt"/>
                <a:ea typeface="+mn-ea"/>
                <a:cs typeface="+mn-cs"/>
              </a:rPr>
              <a:t>Tokenización</a:t>
            </a:r>
            <a:r>
              <a:rPr lang="en-US" sz="2000" dirty="0"/>
              <a:t> y </a:t>
            </a:r>
            <a:r>
              <a:rPr lang="en-US" sz="2000" kern="1200" dirty="0" err="1">
                <a:latin typeface="+mn-lt"/>
                <a:ea typeface="+mn-ea"/>
                <a:cs typeface="+mn-cs"/>
              </a:rPr>
              <a:t>limpieza</a:t>
            </a:r>
            <a:r>
              <a:rPr lang="en-US" sz="2000" kern="1200" dirty="0">
                <a:latin typeface="+mn-lt"/>
                <a:ea typeface="+mn-ea"/>
                <a:cs typeface="+mn-cs"/>
              </a:rPr>
              <a:t> de </a:t>
            </a:r>
            <a:r>
              <a:rPr lang="en-US" sz="2000" kern="1200" dirty="0" err="1">
                <a:latin typeface="+mn-lt"/>
                <a:ea typeface="+mn-ea"/>
                <a:cs typeface="+mn-cs"/>
              </a:rPr>
              <a:t>datos</a:t>
            </a:r>
            <a:r>
              <a:rPr lang="en-US" sz="2000" kern="1200" dirty="0">
                <a:latin typeface="+mn-lt"/>
                <a:ea typeface="+mn-ea"/>
                <a:cs typeface="+mn-cs"/>
              </a:rPr>
              <a:t>.</a:t>
            </a:r>
          </a:p>
          <a:p>
            <a:pPr defTabSz="914400">
              <a:spcBef>
                <a:spcPts val="1000"/>
              </a:spcBef>
              <a:defRPr sz="2000">
                <a:solidFill>
                  <a:srgbClr val="505050"/>
                </a:solidFill>
              </a:defRPr>
            </a:pPr>
            <a:r>
              <a:rPr lang="en-US" sz="2000" dirty="0" err="1"/>
              <a:t>Entrenamiento</a:t>
            </a:r>
            <a:r>
              <a:rPr lang="en-US" sz="2000" dirty="0"/>
              <a:t>/Fine-tunning.</a:t>
            </a:r>
          </a:p>
          <a:p>
            <a:pPr defTabSz="914400">
              <a:spcBef>
                <a:spcPts val="1000"/>
              </a:spcBef>
              <a:defRPr sz="2000">
                <a:solidFill>
                  <a:srgbClr val="505050"/>
                </a:solidFill>
              </a:defRPr>
            </a:pPr>
            <a:r>
              <a:rPr lang="en-US" sz="2000" dirty="0"/>
              <a:t>E</a:t>
            </a:r>
            <a:r>
              <a:rPr lang="en-US" sz="2000" kern="1200" dirty="0">
                <a:latin typeface="+mn-lt"/>
                <a:ea typeface="+mn-ea"/>
                <a:cs typeface="+mn-cs"/>
              </a:rPr>
              <a:t>mbeddings</a:t>
            </a:r>
            <a:endParaRPr lang="en-US" sz="2000" dirty="0"/>
          </a:p>
          <a:p>
            <a:pPr defTabSz="914400">
              <a:spcBef>
                <a:spcPts val="1000"/>
              </a:spcBef>
              <a:defRPr sz="2000">
                <a:solidFill>
                  <a:srgbClr val="505050"/>
                </a:solidFill>
              </a:defRPr>
            </a:pPr>
            <a:r>
              <a:rPr lang="en-US" sz="2000" kern="1200" dirty="0" err="1">
                <a:latin typeface="+mn-lt"/>
                <a:ea typeface="+mn-ea"/>
                <a:cs typeface="+mn-cs"/>
              </a:rPr>
              <a:t>Almacenamiento</a:t>
            </a:r>
            <a:r>
              <a:rPr lang="en-US" sz="2000" kern="1200" dirty="0">
                <a:latin typeface="+mn-lt"/>
                <a:ea typeface="+mn-ea"/>
                <a:cs typeface="+mn-cs"/>
              </a:rPr>
              <a:t> vectorial.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391</Words>
  <Application>Microsoft Office PowerPoint</Application>
  <PresentationFormat>Presentación en pantalla (4:3)</PresentationFormat>
  <Paragraphs>53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Sistema Inteligente de Soporte Técnico para Diagnóstico y Reparación de Electrodomésticos basado en NLU</vt:lpstr>
      <vt:lpstr>Resumen del proyecto</vt:lpstr>
      <vt:lpstr>Identificación del problema</vt:lpstr>
      <vt:lpstr>Objetivo general y específicos</vt:lpstr>
      <vt:lpstr>Tecnologías clave</vt:lpstr>
      <vt:lpstr>Arquitectura del sistema</vt:lpstr>
      <vt:lpstr>Conjunto de datos</vt:lpstr>
      <vt:lpstr>Ejemplo de intents</vt:lpstr>
      <vt:lpstr>Tratamiento de datos</vt:lpstr>
      <vt:lpstr>LLMs y RAG</vt:lpstr>
      <vt:lpstr>Ejemplo de funcionamiento</vt:lpstr>
      <vt:lpstr>Resultados esperados</vt:lpstr>
      <vt:lpstr>Impacto y beneficios</vt:lpstr>
      <vt:lpstr>Conclusiones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Jovani</dc:creator>
  <cp:keywords/>
  <dc:description>generated using python-pptx</dc:description>
  <cp:lastModifiedBy>n_n n_n</cp:lastModifiedBy>
  <cp:revision>5</cp:revision>
  <dcterms:created xsi:type="dcterms:W3CDTF">2013-01-27T09:14:16Z</dcterms:created>
  <dcterms:modified xsi:type="dcterms:W3CDTF">2025-08-04T00:30:16Z</dcterms:modified>
  <cp:category/>
</cp:coreProperties>
</file>