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Lst>
  <p:sldSz cy="5143500" cx="9144000"/>
  <p:notesSz cx="6858000" cy="9144000"/>
  <p:embeddedFontLst>
    <p:embeddedFont>
      <p:font typeface="Old Standard TT"/>
      <p:regular r:id="rId19"/>
      <p:bold r:id="rId20"/>
      <p:italic r:id="rId2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OldStandardTT-bold.fntdata"/><Relationship Id="rId11" Type="http://schemas.openxmlformats.org/officeDocument/2006/relationships/slide" Target="slides/slide6.xml"/><Relationship Id="rId10" Type="http://schemas.openxmlformats.org/officeDocument/2006/relationships/slide" Target="slides/slide5.xml"/><Relationship Id="rId21" Type="http://schemas.openxmlformats.org/officeDocument/2006/relationships/font" Target="fonts/OldStandardTT-italic.fntdata"/><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font" Target="fonts/OldStandardTT-regular.fntdata"/><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a:spcBef>
                <a:spcPts val="0"/>
              </a:spcBef>
              <a:spcAft>
                <a:spcPts val="0"/>
              </a:spcAft>
              <a:buSzPts val="1400"/>
              <a:buChar char="●"/>
              <a:defRPr sz="1100"/>
            </a:lvl1pPr>
            <a:lvl2pPr indent="-317500" lvl="1" marL="914400">
              <a:spcBef>
                <a:spcPts val="0"/>
              </a:spcBef>
              <a:spcAft>
                <a:spcPts val="0"/>
              </a:spcAft>
              <a:buSzPts val="1400"/>
              <a:buChar char="○"/>
              <a:defRPr sz="1100"/>
            </a:lvl2pPr>
            <a:lvl3pPr indent="-317500" lvl="2" marL="1371600">
              <a:spcBef>
                <a:spcPts val="0"/>
              </a:spcBef>
              <a:spcAft>
                <a:spcPts val="0"/>
              </a:spcAft>
              <a:buSzPts val="1400"/>
              <a:buChar char="■"/>
              <a:defRPr sz="1100"/>
            </a:lvl3pPr>
            <a:lvl4pPr indent="-317500" lvl="3" marL="1828800">
              <a:spcBef>
                <a:spcPts val="0"/>
              </a:spcBef>
              <a:spcAft>
                <a:spcPts val="0"/>
              </a:spcAft>
              <a:buSzPts val="1400"/>
              <a:buChar char="●"/>
              <a:defRPr sz="1100"/>
            </a:lvl4pPr>
            <a:lvl5pPr indent="-317500" lvl="4" marL="2286000">
              <a:spcBef>
                <a:spcPts val="0"/>
              </a:spcBef>
              <a:spcAft>
                <a:spcPts val="0"/>
              </a:spcAft>
              <a:buSzPts val="1400"/>
              <a:buChar char="○"/>
              <a:defRPr sz="1100"/>
            </a:lvl5pPr>
            <a:lvl6pPr indent="-317500" lvl="5" marL="2743200">
              <a:spcBef>
                <a:spcPts val="0"/>
              </a:spcBef>
              <a:spcAft>
                <a:spcPts val="0"/>
              </a:spcAft>
              <a:buSzPts val="1400"/>
              <a:buChar char="■"/>
              <a:defRPr sz="1100"/>
            </a:lvl6pPr>
            <a:lvl7pPr indent="-317500" lvl="6" marL="3200400">
              <a:spcBef>
                <a:spcPts val="0"/>
              </a:spcBef>
              <a:spcAft>
                <a:spcPts val="0"/>
              </a:spcAft>
              <a:buSzPts val="1400"/>
              <a:buChar char="●"/>
              <a:defRPr sz="1100"/>
            </a:lvl7pPr>
            <a:lvl8pPr indent="-317500" lvl="7" marL="3657600">
              <a:spcBef>
                <a:spcPts val="0"/>
              </a:spcBef>
              <a:spcAft>
                <a:spcPts val="0"/>
              </a:spcAft>
              <a:buSzPts val="1400"/>
              <a:buChar char="○"/>
              <a:defRPr sz="1100"/>
            </a:lvl8pPr>
            <a:lvl9pPr indent="-317500" lvl="8" marL="4114800">
              <a:spcBef>
                <a:spcPts val="0"/>
              </a:spcBef>
              <a:spcAft>
                <a:spcPts val="0"/>
              </a:spcAft>
              <a:buSzPts val="14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gc6f90357f_0_0: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57" name="Google Shape;57;gc6f90357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gc6f90357f_0_47: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67" name="Google Shape;67;gc6f90357f_0_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g3b4600d670f_0_0: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74" name="Google Shape;74;g3b4600d670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 name="Shape 79"/>
        <p:cNvGrpSpPr/>
        <p:nvPr/>
      </p:nvGrpSpPr>
      <p:grpSpPr>
        <a:xfrm>
          <a:off x="0" y="0"/>
          <a:ext cx="0" cy="0"/>
          <a:chOff x="0" y="0"/>
          <a:chExt cx="0" cy="0"/>
        </a:xfrm>
      </p:grpSpPr>
      <p:sp>
        <p:nvSpPr>
          <p:cNvPr id="80" name="Google Shape;80;g3b4600d670f_0_5: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81" name="Google Shape;81;g3b4600d670f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g39220748484_0_1: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87" name="Google Shape;87;g39220748484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g39220748484_0_11: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95" name="Google Shape;95;g39220748484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g3b25ff44ee3_0_6: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03" name="Google Shape;103;g3b25ff44ee3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g3b25ff44ee3_0_16: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12" name="Google Shape;112;g3b25ff44ee3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g3b25ff44ee3_0_27: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19" name="Google Shape;119;g3b25ff44ee3_0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g3b25ff44ee3_0_38: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36" name="Google Shape;136;g3b25ff44ee3_0_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g39220748484_0_6: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53" name="Google Shape;153;g39220748484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g3b25ff44ee3_0_56: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59" name="Google Shape;159;g3b25ff44ee3_0_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gc6f90357f_0_31: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65" name="Google Shape;165;gc6f90357f_0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dk1"/>
        </a:solidFill>
      </p:bgPr>
    </p:bg>
    <p:spTree>
      <p:nvGrpSpPr>
        <p:cNvPr id="9" name="Shape 9"/>
        <p:cNvGrpSpPr/>
        <p:nvPr/>
      </p:nvGrpSpPr>
      <p:grpSpPr>
        <a:xfrm>
          <a:off x="0" y="0"/>
          <a:ext cx="0" cy="0"/>
          <a:chOff x="0" y="0"/>
          <a:chExt cx="0" cy="0"/>
        </a:xfrm>
      </p:grpSpPr>
      <p:sp>
        <p:nvSpPr>
          <p:cNvPr id="10" name="Google Shape;10;p2"/>
          <p:cNvSpPr/>
          <p:nvPr/>
        </p:nvSpPr>
        <p:spPr>
          <a:xfrm>
            <a:off x="0" y="100"/>
            <a:ext cx="9144000" cy="17118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1" name="Google Shape;11;p2"/>
          <p:cNvCxnSpPr/>
          <p:nvPr/>
        </p:nvCxnSpPr>
        <p:spPr>
          <a:xfrm>
            <a:off x="641934" y="3597500"/>
            <a:ext cx="390300" cy="0"/>
          </a:xfrm>
          <a:prstGeom prst="straightConnector1">
            <a:avLst/>
          </a:prstGeom>
          <a:noFill/>
          <a:ln cap="flat" cmpd="sng" w="28575">
            <a:solidFill>
              <a:schemeClr val="accent1"/>
            </a:solidFill>
            <a:prstDash val="solid"/>
            <a:round/>
            <a:headEnd len="sm" w="sm" type="none"/>
            <a:tailEnd len="sm" w="sm" type="none"/>
          </a:ln>
        </p:spPr>
      </p:cxnSp>
      <p:sp>
        <p:nvSpPr>
          <p:cNvPr id="12" name="Google Shape;12;p2"/>
          <p:cNvSpPr txBox="1"/>
          <p:nvPr>
            <p:ph type="ctrTitle"/>
          </p:nvPr>
        </p:nvSpPr>
        <p:spPr>
          <a:xfrm>
            <a:off x="512700" y="1893300"/>
            <a:ext cx="8118600" cy="1522800"/>
          </a:xfrm>
          <a:prstGeom prst="rect">
            <a:avLst/>
          </a:prstGeom>
        </p:spPr>
        <p:txBody>
          <a:bodyPr anchorCtr="0" anchor="b" bIns="91425" lIns="91425" spcFirstLastPara="1" rIns="91425" wrap="square" tIns="91425">
            <a:noAutofit/>
          </a:bodyPr>
          <a:lstStyle>
            <a:lvl1pPr lvl="0">
              <a:spcBef>
                <a:spcPts val="0"/>
              </a:spcBef>
              <a:spcAft>
                <a:spcPts val="0"/>
              </a:spcAft>
              <a:buClr>
                <a:schemeClr val="accent1"/>
              </a:buClr>
              <a:buSzPts val="4200"/>
              <a:buNone/>
              <a:defRPr sz="4200">
                <a:solidFill>
                  <a:schemeClr val="accent1"/>
                </a:solidFill>
              </a:defRPr>
            </a:lvl1pPr>
            <a:lvl2pPr lvl="1">
              <a:spcBef>
                <a:spcPts val="0"/>
              </a:spcBef>
              <a:spcAft>
                <a:spcPts val="0"/>
              </a:spcAft>
              <a:buClr>
                <a:schemeClr val="accent1"/>
              </a:buClr>
              <a:buSzPts val="4200"/>
              <a:buNone/>
              <a:defRPr sz="4200">
                <a:solidFill>
                  <a:schemeClr val="accent1"/>
                </a:solidFill>
              </a:defRPr>
            </a:lvl2pPr>
            <a:lvl3pPr lvl="2">
              <a:spcBef>
                <a:spcPts val="0"/>
              </a:spcBef>
              <a:spcAft>
                <a:spcPts val="0"/>
              </a:spcAft>
              <a:buClr>
                <a:schemeClr val="accent1"/>
              </a:buClr>
              <a:buSzPts val="4200"/>
              <a:buNone/>
              <a:defRPr sz="4200">
                <a:solidFill>
                  <a:schemeClr val="accent1"/>
                </a:solidFill>
              </a:defRPr>
            </a:lvl3pPr>
            <a:lvl4pPr lvl="3">
              <a:spcBef>
                <a:spcPts val="0"/>
              </a:spcBef>
              <a:spcAft>
                <a:spcPts val="0"/>
              </a:spcAft>
              <a:buClr>
                <a:schemeClr val="accent1"/>
              </a:buClr>
              <a:buSzPts val="4200"/>
              <a:buNone/>
              <a:defRPr sz="4200">
                <a:solidFill>
                  <a:schemeClr val="accent1"/>
                </a:solidFill>
              </a:defRPr>
            </a:lvl4pPr>
            <a:lvl5pPr lvl="4">
              <a:spcBef>
                <a:spcPts val="0"/>
              </a:spcBef>
              <a:spcAft>
                <a:spcPts val="0"/>
              </a:spcAft>
              <a:buClr>
                <a:schemeClr val="accent1"/>
              </a:buClr>
              <a:buSzPts val="4200"/>
              <a:buNone/>
              <a:defRPr sz="4200">
                <a:solidFill>
                  <a:schemeClr val="accent1"/>
                </a:solidFill>
              </a:defRPr>
            </a:lvl5pPr>
            <a:lvl6pPr lvl="5">
              <a:spcBef>
                <a:spcPts val="0"/>
              </a:spcBef>
              <a:spcAft>
                <a:spcPts val="0"/>
              </a:spcAft>
              <a:buClr>
                <a:schemeClr val="accent1"/>
              </a:buClr>
              <a:buSzPts val="4200"/>
              <a:buNone/>
              <a:defRPr sz="4200">
                <a:solidFill>
                  <a:schemeClr val="accent1"/>
                </a:solidFill>
              </a:defRPr>
            </a:lvl6pPr>
            <a:lvl7pPr lvl="6">
              <a:spcBef>
                <a:spcPts val="0"/>
              </a:spcBef>
              <a:spcAft>
                <a:spcPts val="0"/>
              </a:spcAft>
              <a:buClr>
                <a:schemeClr val="accent1"/>
              </a:buClr>
              <a:buSzPts val="4200"/>
              <a:buNone/>
              <a:defRPr sz="4200">
                <a:solidFill>
                  <a:schemeClr val="accent1"/>
                </a:solidFill>
              </a:defRPr>
            </a:lvl7pPr>
            <a:lvl8pPr lvl="7">
              <a:spcBef>
                <a:spcPts val="0"/>
              </a:spcBef>
              <a:spcAft>
                <a:spcPts val="0"/>
              </a:spcAft>
              <a:buClr>
                <a:schemeClr val="accent1"/>
              </a:buClr>
              <a:buSzPts val="4200"/>
              <a:buNone/>
              <a:defRPr sz="4200">
                <a:solidFill>
                  <a:schemeClr val="accent1"/>
                </a:solidFill>
              </a:defRPr>
            </a:lvl8pPr>
            <a:lvl9pPr lvl="8">
              <a:spcBef>
                <a:spcPts val="0"/>
              </a:spcBef>
              <a:spcAft>
                <a:spcPts val="0"/>
              </a:spcAft>
              <a:buClr>
                <a:schemeClr val="accent1"/>
              </a:buClr>
              <a:buSzPts val="4200"/>
              <a:buNone/>
              <a:defRPr sz="4200">
                <a:solidFill>
                  <a:schemeClr val="accent1"/>
                </a:solidFill>
              </a:defRPr>
            </a:lvl9pPr>
          </a:lstStyle>
          <a:p/>
        </p:txBody>
      </p:sp>
      <p:sp>
        <p:nvSpPr>
          <p:cNvPr id="13" name="Google Shape;13;p2"/>
          <p:cNvSpPr txBox="1"/>
          <p:nvPr>
            <p:ph idx="1" type="subTitle"/>
          </p:nvPr>
        </p:nvSpPr>
        <p:spPr>
          <a:xfrm>
            <a:off x="512700" y="3840639"/>
            <a:ext cx="8118600" cy="7875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Clr>
                <a:schemeClr val="accent2"/>
              </a:buClr>
              <a:buSzPts val="2400"/>
              <a:buNone/>
              <a:defRPr sz="2400">
                <a:solidFill>
                  <a:schemeClr val="accent2"/>
                </a:solidFill>
              </a:defRPr>
            </a:lvl1pPr>
            <a:lvl2pPr lvl="1">
              <a:lnSpc>
                <a:spcPct val="100000"/>
              </a:lnSpc>
              <a:spcBef>
                <a:spcPts val="0"/>
              </a:spcBef>
              <a:spcAft>
                <a:spcPts val="0"/>
              </a:spcAft>
              <a:buClr>
                <a:schemeClr val="accent2"/>
              </a:buClr>
              <a:buSzPts val="2400"/>
              <a:buNone/>
              <a:defRPr sz="2400">
                <a:solidFill>
                  <a:schemeClr val="accent2"/>
                </a:solidFill>
              </a:defRPr>
            </a:lvl2pPr>
            <a:lvl3pPr lvl="2">
              <a:lnSpc>
                <a:spcPct val="100000"/>
              </a:lnSpc>
              <a:spcBef>
                <a:spcPts val="0"/>
              </a:spcBef>
              <a:spcAft>
                <a:spcPts val="0"/>
              </a:spcAft>
              <a:buClr>
                <a:schemeClr val="accent2"/>
              </a:buClr>
              <a:buSzPts val="2400"/>
              <a:buNone/>
              <a:defRPr sz="2400">
                <a:solidFill>
                  <a:schemeClr val="accent2"/>
                </a:solidFill>
              </a:defRPr>
            </a:lvl3pPr>
            <a:lvl4pPr lvl="3">
              <a:lnSpc>
                <a:spcPct val="100000"/>
              </a:lnSpc>
              <a:spcBef>
                <a:spcPts val="0"/>
              </a:spcBef>
              <a:spcAft>
                <a:spcPts val="0"/>
              </a:spcAft>
              <a:buClr>
                <a:schemeClr val="accent2"/>
              </a:buClr>
              <a:buSzPts val="2400"/>
              <a:buNone/>
              <a:defRPr sz="2400">
                <a:solidFill>
                  <a:schemeClr val="accent2"/>
                </a:solidFill>
              </a:defRPr>
            </a:lvl4pPr>
            <a:lvl5pPr lvl="4">
              <a:lnSpc>
                <a:spcPct val="100000"/>
              </a:lnSpc>
              <a:spcBef>
                <a:spcPts val="0"/>
              </a:spcBef>
              <a:spcAft>
                <a:spcPts val="0"/>
              </a:spcAft>
              <a:buClr>
                <a:schemeClr val="accent2"/>
              </a:buClr>
              <a:buSzPts val="2400"/>
              <a:buNone/>
              <a:defRPr sz="2400">
                <a:solidFill>
                  <a:schemeClr val="accent2"/>
                </a:solidFill>
              </a:defRPr>
            </a:lvl5pPr>
            <a:lvl6pPr lvl="5">
              <a:lnSpc>
                <a:spcPct val="100000"/>
              </a:lnSpc>
              <a:spcBef>
                <a:spcPts val="0"/>
              </a:spcBef>
              <a:spcAft>
                <a:spcPts val="0"/>
              </a:spcAft>
              <a:buClr>
                <a:schemeClr val="accent2"/>
              </a:buClr>
              <a:buSzPts val="2400"/>
              <a:buNone/>
              <a:defRPr sz="2400">
                <a:solidFill>
                  <a:schemeClr val="accent2"/>
                </a:solidFill>
              </a:defRPr>
            </a:lvl6pPr>
            <a:lvl7pPr lvl="6">
              <a:lnSpc>
                <a:spcPct val="100000"/>
              </a:lnSpc>
              <a:spcBef>
                <a:spcPts val="0"/>
              </a:spcBef>
              <a:spcAft>
                <a:spcPts val="0"/>
              </a:spcAft>
              <a:buClr>
                <a:schemeClr val="accent2"/>
              </a:buClr>
              <a:buSzPts val="2400"/>
              <a:buNone/>
              <a:defRPr sz="2400">
                <a:solidFill>
                  <a:schemeClr val="accent2"/>
                </a:solidFill>
              </a:defRPr>
            </a:lvl7pPr>
            <a:lvl8pPr lvl="7">
              <a:lnSpc>
                <a:spcPct val="100000"/>
              </a:lnSpc>
              <a:spcBef>
                <a:spcPts val="0"/>
              </a:spcBef>
              <a:spcAft>
                <a:spcPts val="0"/>
              </a:spcAft>
              <a:buClr>
                <a:schemeClr val="accent2"/>
              </a:buClr>
              <a:buSzPts val="2400"/>
              <a:buNone/>
              <a:defRPr sz="2400">
                <a:solidFill>
                  <a:schemeClr val="accent2"/>
                </a:solidFill>
              </a:defRPr>
            </a:lvl8pPr>
            <a:lvl9pPr lvl="8">
              <a:lnSpc>
                <a:spcPct val="100000"/>
              </a:lnSpc>
              <a:spcBef>
                <a:spcPts val="0"/>
              </a:spcBef>
              <a:spcAft>
                <a:spcPts val="0"/>
              </a:spcAft>
              <a:buClr>
                <a:schemeClr val="accent2"/>
              </a:buClr>
              <a:buSzPts val="2400"/>
              <a:buNone/>
              <a:defRPr sz="2400">
                <a:solidFill>
                  <a:schemeClr val="accent2"/>
                </a:solidFill>
              </a:defRPr>
            </a:lvl9pPr>
          </a:lstStyle>
          <a:p/>
        </p:txBody>
      </p:sp>
      <p:sp>
        <p:nvSpPr>
          <p:cNvPr id="14" name="Google Shape;14;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15" name="Shape 15"/>
        <p:cNvGrpSpPr/>
        <p:nvPr/>
      </p:nvGrpSpPr>
      <p:grpSpPr>
        <a:xfrm>
          <a:off x="0" y="0"/>
          <a:ext cx="0" cy="0"/>
          <a:chOff x="0" y="0"/>
          <a:chExt cx="0" cy="0"/>
        </a:xfrm>
      </p:grpSpPr>
      <p:cxnSp>
        <p:nvCxnSpPr>
          <p:cNvPr id="16" name="Google Shape;16;p3"/>
          <p:cNvCxnSpPr/>
          <p:nvPr/>
        </p:nvCxnSpPr>
        <p:spPr>
          <a:xfrm>
            <a:off x="641934" y="3597500"/>
            <a:ext cx="390300" cy="0"/>
          </a:xfrm>
          <a:prstGeom prst="straightConnector1">
            <a:avLst/>
          </a:prstGeom>
          <a:noFill/>
          <a:ln cap="flat" cmpd="sng" w="28575">
            <a:solidFill>
              <a:schemeClr val="lt2"/>
            </a:solidFill>
            <a:prstDash val="solid"/>
            <a:round/>
            <a:headEnd len="sm" w="sm" type="none"/>
            <a:tailEnd len="sm" w="sm" type="none"/>
          </a:ln>
        </p:spPr>
      </p:cxnSp>
      <p:sp>
        <p:nvSpPr>
          <p:cNvPr id="17" name="Google Shape;17;p3"/>
          <p:cNvSpPr txBox="1"/>
          <p:nvPr>
            <p:ph type="title"/>
          </p:nvPr>
        </p:nvSpPr>
        <p:spPr>
          <a:xfrm>
            <a:off x="512700" y="1893300"/>
            <a:ext cx="8118600" cy="1522800"/>
          </a:xfrm>
          <a:prstGeom prst="rect">
            <a:avLst/>
          </a:prstGeom>
        </p:spPr>
        <p:txBody>
          <a:bodyPr anchorCtr="0" anchor="b" bIns="91425" lIns="91425" spcFirstLastPara="1" rIns="91425" wrap="square" tIns="91425">
            <a:noAutofit/>
          </a:bodyPr>
          <a:lstStyle>
            <a:lvl1pPr lvl="0">
              <a:spcBef>
                <a:spcPts val="0"/>
              </a:spcBef>
              <a:spcAft>
                <a:spcPts val="0"/>
              </a:spcAft>
              <a:buClr>
                <a:schemeClr val="accent1"/>
              </a:buClr>
              <a:buSzPts val="6000"/>
              <a:buNone/>
              <a:defRPr sz="6000">
                <a:solidFill>
                  <a:schemeClr val="accent1"/>
                </a:solidFill>
              </a:defRPr>
            </a:lvl1pPr>
            <a:lvl2pPr lvl="1">
              <a:spcBef>
                <a:spcPts val="0"/>
              </a:spcBef>
              <a:spcAft>
                <a:spcPts val="0"/>
              </a:spcAft>
              <a:buClr>
                <a:schemeClr val="accent1"/>
              </a:buClr>
              <a:buSzPts val="6000"/>
              <a:buNone/>
              <a:defRPr sz="6000">
                <a:solidFill>
                  <a:schemeClr val="accent1"/>
                </a:solidFill>
              </a:defRPr>
            </a:lvl2pPr>
            <a:lvl3pPr lvl="2">
              <a:spcBef>
                <a:spcPts val="0"/>
              </a:spcBef>
              <a:spcAft>
                <a:spcPts val="0"/>
              </a:spcAft>
              <a:buClr>
                <a:schemeClr val="accent1"/>
              </a:buClr>
              <a:buSzPts val="6000"/>
              <a:buNone/>
              <a:defRPr sz="6000">
                <a:solidFill>
                  <a:schemeClr val="accent1"/>
                </a:solidFill>
              </a:defRPr>
            </a:lvl3pPr>
            <a:lvl4pPr lvl="3">
              <a:spcBef>
                <a:spcPts val="0"/>
              </a:spcBef>
              <a:spcAft>
                <a:spcPts val="0"/>
              </a:spcAft>
              <a:buClr>
                <a:schemeClr val="accent1"/>
              </a:buClr>
              <a:buSzPts val="6000"/>
              <a:buNone/>
              <a:defRPr sz="6000">
                <a:solidFill>
                  <a:schemeClr val="accent1"/>
                </a:solidFill>
              </a:defRPr>
            </a:lvl4pPr>
            <a:lvl5pPr lvl="4">
              <a:spcBef>
                <a:spcPts val="0"/>
              </a:spcBef>
              <a:spcAft>
                <a:spcPts val="0"/>
              </a:spcAft>
              <a:buClr>
                <a:schemeClr val="accent1"/>
              </a:buClr>
              <a:buSzPts val="6000"/>
              <a:buNone/>
              <a:defRPr sz="6000">
                <a:solidFill>
                  <a:schemeClr val="accent1"/>
                </a:solidFill>
              </a:defRPr>
            </a:lvl5pPr>
            <a:lvl6pPr lvl="5">
              <a:spcBef>
                <a:spcPts val="0"/>
              </a:spcBef>
              <a:spcAft>
                <a:spcPts val="0"/>
              </a:spcAft>
              <a:buClr>
                <a:schemeClr val="accent1"/>
              </a:buClr>
              <a:buSzPts val="6000"/>
              <a:buNone/>
              <a:defRPr sz="6000">
                <a:solidFill>
                  <a:schemeClr val="accent1"/>
                </a:solidFill>
              </a:defRPr>
            </a:lvl6pPr>
            <a:lvl7pPr lvl="6">
              <a:spcBef>
                <a:spcPts val="0"/>
              </a:spcBef>
              <a:spcAft>
                <a:spcPts val="0"/>
              </a:spcAft>
              <a:buClr>
                <a:schemeClr val="accent1"/>
              </a:buClr>
              <a:buSzPts val="6000"/>
              <a:buNone/>
              <a:defRPr sz="6000">
                <a:solidFill>
                  <a:schemeClr val="accent1"/>
                </a:solidFill>
              </a:defRPr>
            </a:lvl7pPr>
            <a:lvl8pPr lvl="7">
              <a:spcBef>
                <a:spcPts val="0"/>
              </a:spcBef>
              <a:spcAft>
                <a:spcPts val="0"/>
              </a:spcAft>
              <a:buClr>
                <a:schemeClr val="accent1"/>
              </a:buClr>
              <a:buSzPts val="6000"/>
              <a:buNone/>
              <a:defRPr sz="6000">
                <a:solidFill>
                  <a:schemeClr val="accent1"/>
                </a:solidFill>
              </a:defRPr>
            </a:lvl8pPr>
            <a:lvl9pPr lvl="8">
              <a:spcBef>
                <a:spcPts val="0"/>
              </a:spcBef>
              <a:spcAft>
                <a:spcPts val="0"/>
              </a:spcAft>
              <a:buClr>
                <a:schemeClr val="accent1"/>
              </a:buClr>
              <a:buSzPts val="6000"/>
              <a:buNone/>
              <a:defRPr sz="6000">
                <a:solidFill>
                  <a:schemeClr val="accent1"/>
                </a:solidFill>
              </a:defRPr>
            </a:lvl9pPr>
          </a:lstStyle>
          <a:p/>
        </p:txBody>
      </p:sp>
      <p:sp>
        <p:nvSpPr>
          <p:cNvPr id="18" name="Google Shape;18;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9" name="Shape 19"/>
        <p:cNvGrpSpPr/>
        <p:nvPr/>
      </p:nvGrpSpPr>
      <p:grpSpPr>
        <a:xfrm>
          <a:off x="0" y="0"/>
          <a:ext cx="0" cy="0"/>
          <a:chOff x="0" y="0"/>
          <a:chExt cx="0" cy="0"/>
        </a:xfrm>
      </p:grpSpPr>
      <p:sp>
        <p:nvSpPr>
          <p:cNvPr id="20" name="Google Shape;20;p4"/>
          <p:cNvSpPr/>
          <p:nvPr/>
        </p:nvSpPr>
        <p:spPr>
          <a:xfrm>
            <a:off x="0" y="5045700"/>
            <a:ext cx="9144000" cy="978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4"/>
          <p:cNvSpPr txBox="1"/>
          <p:nvPr>
            <p:ph type="title"/>
          </p:nvPr>
        </p:nvSpPr>
        <p:spPr>
          <a:xfrm>
            <a:off x="311700" y="445025"/>
            <a:ext cx="8520600" cy="6132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2" name="Google Shape;22;p4"/>
          <p:cNvSpPr txBox="1"/>
          <p:nvPr>
            <p:ph idx="1" type="body"/>
          </p:nvPr>
        </p:nvSpPr>
        <p:spPr>
          <a:xfrm>
            <a:off x="311700" y="1171600"/>
            <a:ext cx="8520600" cy="33972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23" name="Google Shape;23;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4" name="Shape 24"/>
        <p:cNvGrpSpPr/>
        <p:nvPr/>
      </p:nvGrpSpPr>
      <p:grpSpPr>
        <a:xfrm>
          <a:off x="0" y="0"/>
          <a:ext cx="0" cy="0"/>
          <a:chOff x="0" y="0"/>
          <a:chExt cx="0" cy="0"/>
        </a:xfrm>
      </p:grpSpPr>
      <p:sp>
        <p:nvSpPr>
          <p:cNvPr id="25" name="Google Shape;25;p5"/>
          <p:cNvSpPr txBox="1"/>
          <p:nvPr>
            <p:ph type="title"/>
          </p:nvPr>
        </p:nvSpPr>
        <p:spPr>
          <a:xfrm>
            <a:off x="311700" y="445025"/>
            <a:ext cx="8520600" cy="6132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6" name="Google Shape;26;p5"/>
          <p:cNvSpPr txBox="1"/>
          <p:nvPr>
            <p:ph idx="1" type="body"/>
          </p:nvPr>
        </p:nvSpPr>
        <p:spPr>
          <a:xfrm>
            <a:off x="311700" y="1171675"/>
            <a:ext cx="3999900" cy="33972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7" name="Google Shape;27;p5"/>
          <p:cNvSpPr txBox="1"/>
          <p:nvPr>
            <p:ph idx="2" type="body"/>
          </p:nvPr>
        </p:nvSpPr>
        <p:spPr>
          <a:xfrm>
            <a:off x="4832400" y="1171675"/>
            <a:ext cx="3999900" cy="33972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8" name="Google Shape;28;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9" name="Shape 29"/>
        <p:cNvGrpSpPr/>
        <p:nvPr/>
      </p:nvGrpSpPr>
      <p:grpSpPr>
        <a:xfrm>
          <a:off x="0" y="0"/>
          <a:ext cx="0" cy="0"/>
          <a:chOff x="0" y="0"/>
          <a:chExt cx="0" cy="0"/>
        </a:xfrm>
      </p:grpSpPr>
      <p:sp>
        <p:nvSpPr>
          <p:cNvPr id="30" name="Google Shape;30;p6"/>
          <p:cNvSpPr txBox="1"/>
          <p:nvPr>
            <p:ph type="title"/>
          </p:nvPr>
        </p:nvSpPr>
        <p:spPr>
          <a:xfrm>
            <a:off x="311700" y="445025"/>
            <a:ext cx="8520600" cy="6132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31" name="Google Shape;31;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2" name="Shape 32"/>
        <p:cNvGrpSpPr/>
        <p:nvPr/>
      </p:nvGrpSpPr>
      <p:grpSpPr>
        <a:xfrm>
          <a:off x="0" y="0"/>
          <a:ext cx="0" cy="0"/>
          <a:chOff x="0" y="0"/>
          <a:chExt cx="0" cy="0"/>
        </a:xfrm>
      </p:grpSpPr>
      <p:sp>
        <p:nvSpPr>
          <p:cNvPr id="33" name="Google Shape;33;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4" name="Google Shape;34;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5" name="Google Shape;35;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lt2"/>
        </a:solidFill>
      </p:bgPr>
    </p:bg>
    <p:spTree>
      <p:nvGrpSpPr>
        <p:cNvPr id="36" name="Shape 36"/>
        <p:cNvGrpSpPr/>
        <p:nvPr/>
      </p:nvGrpSpPr>
      <p:grpSpPr>
        <a:xfrm>
          <a:off x="0" y="0"/>
          <a:ext cx="0" cy="0"/>
          <a:chOff x="0" y="0"/>
          <a:chExt cx="0" cy="0"/>
        </a:xfrm>
      </p:grpSpPr>
      <p:sp>
        <p:nvSpPr>
          <p:cNvPr id="37" name="Google Shape;37;p8"/>
          <p:cNvSpPr txBox="1"/>
          <p:nvPr>
            <p:ph type="title"/>
          </p:nvPr>
        </p:nvSpPr>
        <p:spPr>
          <a:xfrm>
            <a:off x="490250" y="526350"/>
            <a:ext cx="5604000" cy="4090800"/>
          </a:xfrm>
          <a:prstGeom prst="rect">
            <a:avLst/>
          </a:prstGeom>
        </p:spPr>
        <p:txBody>
          <a:bodyPr anchorCtr="0" anchor="ctr" bIns="91425" lIns="91425" spcFirstLastPara="1" rIns="91425" wrap="square" tIns="91425">
            <a:noAutofit/>
          </a:bodyPr>
          <a:lstStyle>
            <a:lvl1pPr lvl="0">
              <a:spcBef>
                <a:spcPts val="0"/>
              </a:spcBef>
              <a:spcAft>
                <a:spcPts val="0"/>
              </a:spcAft>
              <a:buClr>
                <a:schemeClr val="accent1"/>
              </a:buClr>
              <a:buSzPts val="5400"/>
              <a:buNone/>
              <a:defRPr sz="5400">
                <a:solidFill>
                  <a:schemeClr val="accent1"/>
                </a:solidFill>
              </a:defRPr>
            </a:lvl1pPr>
            <a:lvl2pPr lvl="1">
              <a:spcBef>
                <a:spcPts val="0"/>
              </a:spcBef>
              <a:spcAft>
                <a:spcPts val="0"/>
              </a:spcAft>
              <a:buClr>
                <a:schemeClr val="accent1"/>
              </a:buClr>
              <a:buSzPts val="5400"/>
              <a:buNone/>
              <a:defRPr sz="5400">
                <a:solidFill>
                  <a:schemeClr val="accent1"/>
                </a:solidFill>
              </a:defRPr>
            </a:lvl2pPr>
            <a:lvl3pPr lvl="2">
              <a:spcBef>
                <a:spcPts val="0"/>
              </a:spcBef>
              <a:spcAft>
                <a:spcPts val="0"/>
              </a:spcAft>
              <a:buClr>
                <a:schemeClr val="accent1"/>
              </a:buClr>
              <a:buSzPts val="5400"/>
              <a:buNone/>
              <a:defRPr sz="5400">
                <a:solidFill>
                  <a:schemeClr val="accent1"/>
                </a:solidFill>
              </a:defRPr>
            </a:lvl3pPr>
            <a:lvl4pPr lvl="3">
              <a:spcBef>
                <a:spcPts val="0"/>
              </a:spcBef>
              <a:spcAft>
                <a:spcPts val="0"/>
              </a:spcAft>
              <a:buClr>
                <a:schemeClr val="accent1"/>
              </a:buClr>
              <a:buSzPts val="5400"/>
              <a:buNone/>
              <a:defRPr sz="5400">
                <a:solidFill>
                  <a:schemeClr val="accent1"/>
                </a:solidFill>
              </a:defRPr>
            </a:lvl4pPr>
            <a:lvl5pPr lvl="4">
              <a:spcBef>
                <a:spcPts val="0"/>
              </a:spcBef>
              <a:spcAft>
                <a:spcPts val="0"/>
              </a:spcAft>
              <a:buClr>
                <a:schemeClr val="accent1"/>
              </a:buClr>
              <a:buSzPts val="5400"/>
              <a:buNone/>
              <a:defRPr sz="5400">
                <a:solidFill>
                  <a:schemeClr val="accent1"/>
                </a:solidFill>
              </a:defRPr>
            </a:lvl5pPr>
            <a:lvl6pPr lvl="5">
              <a:spcBef>
                <a:spcPts val="0"/>
              </a:spcBef>
              <a:spcAft>
                <a:spcPts val="0"/>
              </a:spcAft>
              <a:buClr>
                <a:schemeClr val="accent1"/>
              </a:buClr>
              <a:buSzPts val="5400"/>
              <a:buNone/>
              <a:defRPr sz="5400">
                <a:solidFill>
                  <a:schemeClr val="accent1"/>
                </a:solidFill>
              </a:defRPr>
            </a:lvl6pPr>
            <a:lvl7pPr lvl="6">
              <a:spcBef>
                <a:spcPts val="0"/>
              </a:spcBef>
              <a:spcAft>
                <a:spcPts val="0"/>
              </a:spcAft>
              <a:buClr>
                <a:schemeClr val="accent1"/>
              </a:buClr>
              <a:buSzPts val="5400"/>
              <a:buNone/>
              <a:defRPr sz="5400">
                <a:solidFill>
                  <a:schemeClr val="accent1"/>
                </a:solidFill>
              </a:defRPr>
            </a:lvl7pPr>
            <a:lvl8pPr lvl="7">
              <a:spcBef>
                <a:spcPts val="0"/>
              </a:spcBef>
              <a:spcAft>
                <a:spcPts val="0"/>
              </a:spcAft>
              <a:buClr>
                <a:schemeClr val="accent1"/>
              </a:buClr>
              <a:buSzPts val="5400"/>
              <a:buNone/>
              <a:defRPr sz="5400">
                <a:solidFill>
                  <a:schemeClr val="accent1"/>
                </a:solidFill>
              </a:defRPr>
            </a:lvl8pPr>
            <a:lvl9pPr lvl="8">
              <a:spcBef>
                <a:spcPts val="0"/>
              </a:spcBef>
              <a:spcAft>
                <a:spcPts val="0"/>
              </a:spcAft>
              <a:buClr>
                <a:schemeClr val="accent1"/>
              </a:buClr>
              <a:buSzPts val="5400"/>
              <a:buNone/>
              <a:defRPr sz="5400">
                <a:solidFill>
                  <a:schemeClr val="accent1"/>
                </a:solidFill>
              </a:defRPr>
            </a:lvl9pPr>
          </a:lstStyle>
          <a:p/>
        </p:txBody>
      </p:sp>
      <p:sp>
        <p:nvSpPr>
          <p:cNvPr id="38" name="Google Shape;38;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9" name="Shape 39"/>
        <p:cNvGrpSpPr/>
        <p:nvPr/>
      </p:nvGrpSpPr>
      <p:grpSpPr>
        <a:xfrm>
          <a:off x="0" y="0"/>
          <a:ext cx="0" cy="0"/>
          <a:chOff x="0" y="0"/>
          <a:chExt cx="0" cy="0"/>
        </a:xfrm>
      </p:grpSpPr>
      <p:sp>
        <p:nvSpPr>
          <p:cNvPr id="40" name="Google Shape;40;p9"/>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1" name="Google Shape;41;p9"/>
          <p:cNvCxnSpPr/>
          <p:nvPr/>
        </p:nvCxnSpPr>
        <p:spPr>
          <a:xfrm>
            <a:off x="5029675" y="4495500"/>
            <a:ext cx="686400" cy="0"/>
          </a:xfrm>
          <a:prstGeom prst="straightConnector1">
            <a:avLst/>
          </a:prstGeom>
          <a:noFill/>
          <a:ln cap="flat" cmpd="sng" w="19050">
            <a:solidFill>
              <a:schemeClr val="lt2"/>
            </a:solidFill>
            <a:prstDash val="solid"/>
            <a:round/>
            <a:headEnd len="sm" w="sm" type="none"/>
            <a:tailEnd len="sm" w="sm" type="none"/>
          </a:ln>
        </p:spPr>
      </p:cxnSp>
      <p:sp>
        <p:nvSpPr>
          <p:cNvPr id="42" name="Google Shape;42;p9"/>
          <p:cNvSpPr txBox="1"/>
          <p:nvPr>
            <p:ph type="title"/>
          </p:nvPr>
        </p:nvSpPr>
        <p:spPr>
          <a:xfrm>
            <a:off x="265500" y="1382350"/>
            <a:ext cx="4045200" cy="1333200"/>
          </a:xfrm>
          <a:prstGeom prst="rect">
            <a:avLst/>
          </a:prstGeom>
        </p:spPr>
        <p:txBody>
          <a:bodyPr anchorCtr="0" anchor="b" bIns="91425" lIns="91425" spcFirstLastPara="1" rIns="91425" wrap="square" tIns="91425">
            <a:noAutofit/>
          </a:bodyPr>
          <a:lstStyle>
            <a:lvl1pPr lvl="0" algn="ctr">
              <a:spcBef>
                <a:spcPts val="0"/>
              </a:spcBef>
              <a:spcAft>
                <a:spcPts val="0"/>
              </a:spcAft>
              <a:buClr>
                <a:schemeClr val="lt2"/>
              </a:buClr>
              <a:buSzPts val="4200"/>
              <a:buNone/>
              <a:defRPr sz="4200">
                <a:solidFill>
                  <a:schemeClr val="lt2"/>
                </a:solidFill>
              </a:defRPr>
            </a:lvl1pPr>
            <a:lvl2pPr lvl="1" algn="ctr">
              <a:spcBef>
                <a:spcPts val="0"/>
              </a:spcBef>
              <a:spcAft>
                <a:spcPts val="0"/>
              </a:spcAft>
              <a:buClr>
                <a:schemeClr val="lt2"/>
              </a:buClr>
              <a:buSzPts val="4200"/>
              <a:buNone/>
              <a:defRPr sz="4200">
                <a:solidFill>
                  <a:schemeClr val="lt2"/>
                </a:solidFill>
              </a:defRPr>
            </a:lvl2pPr>
            <a:lvl3pPr lvl="2" algn="ctr">
              <a:spcBef>
                <a:spcPts val="0"/>
              </a:spcBef>
              <a:spcAft>
                <a:spcPts val="0"/>
              </a:spcAft>
              <a:buClr>
                <a:schemeClr val="lt2"/>
              </a:buClr>
              <a:buSzPts val="4200"/>
              <a:buNone/>
              <a:defRPr sz="4200">
                <a:solidFill>
                  <a:schemeClr val="lt2"/>
                </a:solidFill>
              </a:defRPr>
            </a:lvl3pPr>
            <a:lvl4pPr lvl="3" algn="ctr">
              <a:spcBef>
                <a:spcPts val="0"/>
              </a:spcBef>
              <a:spcAft>
                <a:spcPts val="0"/>
              </a:spcAft>
              <a:buClr>
                <a:schemeClr val="lt2"/>
              </a:buClr>
              <a:buSzPts val="4200"/>
              <a:buNone/>
              <a:defRPr sz="4200">
                <a:solidFill>
                  <a:schemeClr val="lt2"/>
                </a:solidFill>
              </a:defRPr>
            </a:lvl4pPr>
            <a:lvl5pPr lvl="4" algn="ctr">
              <a:spcBef>
                <a:spcPts val="0"/>
              </a:spcBef>
              <a:spcAft>
                <a:spcPts val="0"/>
              </a:spcAft>
              <a:buClr>
                <a:schemeClr val="lt2"/>
              </a:buClr>
              <a:buSzPts val="4200"/>
              <a:buNone/>
              <a:defRPr sz="4200">
                <a:solidFill>
                  <a:schemeClr val="lt2"/>
                </a:solidFill>
              </a:defRPr>
            </a:lvl5pPr>
            <a:lvl6pPr lvl="5" algn="ctr">
              <a:spcBef>
                <a:spcPts val="0"/>
              </a:spcBef>
              <a:spcAft>
                <a:spcPts val="0"/>
              </a:spcAft>
              <a:buClr>
                <a:schemeClr val="lt2"/>
              </a:buClr>
              <a:buSzPts val="4200"/>
              <a:buNone/>
              <a:defRPr sz="4200">
                <a:solidFill>
                  <a:schemeClr val="lt2"/>
                </a:solidFill>
              </a:defRPr>
            </a:lvl6pPr>
            <a:lvl7pPr lvl="6" algn="ctr">
              <a:spcBef>
                <a:spcPts val="0"/>
              </a:spcBef>
              <a:spcAft>
                <a:spcPts val="0"/>
              </a:spcAft>
              <a:buClr>
                <a:schemeClr val="lt2"/>
              </a:buClr>
              <a:buSzPts val="4200"/>
              <a:buNone/>
              <a:defRPr sz="4200">
                <a:solidFill>
                  <a:schemeClr val="lt2"/>
                </a:solidFill>
              </a:defRPr>
            </a:lvl7pPr>
            <a:lvl8pPr lvl="7" algn="ctr">
              <a:spcBef>
                <a:spcPts val="0"/>
              </a:spcBef>
              <a:spcAft>
                <a:spcPts val="0"/>
              </a:spcAft>
              <a:buClr>
                <a:schemeClr val="lt2"/>
              </a:buClr>
              <a:buSzPts val="4200"/>
              <a:buNone/>
              <a:defRPr sz="4200">
                <a:solidFill>
                  <a:schemeClr val="lt2"/>
                </a:solidFill>
              </a:defRPr>
            </a:lvl8pPr>
            <a:lvl9pPr lvl="8" algn="ctr">
              <a:spcBef>
                <a:spcPts val="0"/>
              </a:spcBef>
              <a:spcAft>
                <a:spcPts val="0"/>
              </a:spcAft>
              <a:buClr>
                <a:schemeClr val="lt2"/>
              </a:buClr>
              <a:buSzPts val="4200"/>
              <a:buNone/>
              <a:defRPr sz="4200">
                <a:solidFill>
                  <a:schemeClr val="lt2"/>
                </a:solidFill>
              </a:defRPr>
            </a:lvl9pPr>
          </a:lstStyle>
          <a:p/>
        </p:txBody>
      </p:sp>
      <p:sp>
        <p:nvSpPr>
          <p:cNvPr id="43" name="Google Shape;43;p9"/>
          <p:cNvSpPr txBox="1"/>
          <p:nvPr>
            <p:ph idx="1" type="subTitle"/>
          </p:nvPr>
        </p:nvSpPr>
        <p:spPr>
          <a:xfrm>
            <a:off x="265500" y="2769001"/>
            <a:ext cx="4045200" cy="13455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4" name="Google Shape;44;p9"/>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Clr>
                <a:schemeClr val="accent1"/>
              </a:buClr>
              <a:buSzPts val="1800"/>
              <a:buChar char="●"/>
              <a:defRPr>
                <a:solidFill>
                  <a:schemeClr val="accent1"/>
                </a:solidFill>
              </a:defRPr>
            </a:lvl1pPr>
            <a:lvl2pPr indent="-317500" lvl="1" marL="914400">
              <a:spcBef>
                <a:spcPts val="1600"/>
              </a:spcBef>
              <a:spcAft>
                <a:spcPts val="0"/>
              </a:spcAft>
              <a:buClr>
                <a:schemeClr val="accent1"/>
              </a:buClr>
              <a:buSzPts val="1400"/>
              <a:buChar char="○"/>
              <a:defRPr>
                <a:solidFill>
                  <a:schemeClr val="accent1"/>
                </a:solidFill>
              </a:defRPr>
            </a:lvl2pPr>
            <a:lvl3pPr indent="-317500" lvl="2" marL="1371600">
              <a:spcBef>
                <a:spcPts val="1600"/>
              </a:spcBef>
              <a:spcAft>
                <a:spcPts val="0"/>
              </a:spcAft>
              <a:buClr>
                <a:schemeClr val="accent1"/>
              </a:buClr>
              <a:buSzPts val="1400"/>
              <a:buChar char="■"/>
              <a:defRPr>
                <a:solidFill>
                  <a:schemeClr val="accent1"/>
                </a:solidFill>
              </a:defRPr>
            </a:lvl3pPr>
            <a:lvl4pPr indent="-317500" lvl="3" marL="1828800">
              <a:spcBef>
                <a:spcPts val="1600"/>
              </a:spcBef>
              <a:spcAft>
                <a:spcPts val="0"/>
              </a:spcAft>
              <a:buClr>
                <a:schemeClr val="accent1"/>
              </a:buClr>
              <a:buSzPts val="1400"/>
              <a:buChar char="●"/>
              <a:defRPr>
                <a:solidFill>
                  <a:schemeClr val="accent1"/>
                </a:solidFill>
              </a:defRPr>
            </a:lvl4pPr>
            <a:lvl5pPr indent="-317500" lvl="4" marL="2286000">
              <a:spcBef>
                <a:spcPts val="1600"/>
              </a:spcBef>
              <a:spcAft>
                <a:spcPts val="0"/>
              </a:spcAft>
              <a:buClr>
                <a:schemeClr val="accent1"/>
              </a:buClr>
              <a:buSzPts val="1400"/>
              <a:buChar char="○"/>
              <a:defRPr>
                <a:solidFill>
                  <a:schemeClr val="accent1"/>
                </a:solidFill>
              </a:defRPr>
            </a:lvl5pPr>
            <a:lvl6pPr indent="-317500" lvl="5" marL="2743200">
              <a:spcBef>
                <a:spcPts val="1600"/>
              </a:spcBef>
              <a:spcAft>
                <a:spcPts val="0"/>
              </a:spcAft>
              <a:buClr>
                <a:schemeClr val="accent1"/>
              </a:buClr>
              <a:buSzPts val="1400"/>
              <a:buChar char="■"/>
              <a:defRPr>
                <a:solidFill>
                  <a:schemeClr val="accent1"/>
                </a:solidFill>
              </a:defRPr>
            </a:lvl6pPr>
            <a:lvl7pPr indent="-317500" lvl="6" marL="3200400">
              <a:spcBef>
                <a:spcPts val="1600"/>
              </a:spcBef>
              <a:spcAft>
                <a:spcPts val="0"/>
              </a:spcAft>
              <a:buClr>
                <a:schemeClr val="accent1"/>
              </a:buClr>
              <a:buSzPts val="1400"/>
              <a:buChar char="●"/>
              <a:defRPr>
                <a:solidFill>
                  <a:schemeClr val="accent1"/>
                </a:solidFill>
              </a:defRPr>
            </a:lvl7pPr>
            <a:lvl8pPr indent="-317500" lvl="7" marL="3657600">
              <a:spcBef>
                <a:spcPts val="1600"/>
              </a:spcBef>
              <a:spcAft>
                <a:spcPts val="0"/>
              </a:spcAft>
              <a:buClr>
                <a:schemeClr val="accent1"/>
              </a:buClr>
              <a:buSzPts val="1400"/>
              <a:buChar char="○"/>
              <a:defRPr>
                <a:solidFill>
                  <a:schemeClr val="accent1"/>
                </a:solidFill>
              </a:defRPr>
            </a:lvl8pPr>
            <a:lvl9pPr indent="-317500" lvl="8" marL="4114800">
              <a:spcBef>
                <a:spcPts val="1600"/>
              </a:spcBef>
              <a:spcAft>
                <a:spcPts val="1600"/>
              </a:spcAft>
              <a:buClr>
                <a:schemeClr val="accent1"/>
              </a:buClr>
              <a:buSzPts val="1400"/>
              <a:buChar char="■"/>
              <a:defRPr>
                <a:solidFill>
                  <a:schemeClr val="accent1"/>
                </a:solidFill>
              </a:defRPr>
            </a:lvl9pPr>
          </a:lstStyle>
          <a:p/>
        </p:txBody>
      </p:sp>
      <p:sp>
        <p:nvSpPr>
          <p:cNvPr id="45" name="Google Shape;45;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6" name="Shape 46"/>
        <p:cNvGrpSpPr/>
        <p:nvPr/>
      </p:nvGrpSpPr>
      <p:grpSpPr>
        <a:xfrm>
          <a:off x="0" y="0"/>
          <a:ext cx="0" cy="0"/>
          <a:chOff x="0" y="0"/>
          <a:chExt cx="0" cy="0"/>
        </a:xfrm>
      </p:grpSpPr>
      <p:sp>
        <p:nvSpPr>
          <p:cNvPr id="47" name="Google Shape;47;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8" name="Google Shape;48;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9" name="Shape 49"/>
        <p:cNvGrpSpPr/>
        <p:nvPr/>
      </p:nvGrpSpPr>
      <p:grpSpPr>
        <a:xfrm>
          <a:off x="0" y="0"/>
          <a:ext cx="0" cy="0"/>
          <a:chOff x="0" y="0"/>
          <a:chExt cx="0" cy="0"/>
        </a:xfrm>
      </p:grpSpPr>
      <p:sp>
        <p:nvSpPr>
          <p:cNvPr id="50" name="Google Shape;50;p11"/>
          <p:cNvSpPr txBox="1"/>
          <p:nvPr>
            <p:ph hasCustomPrompt="1" type="title"/>
          </p:nvPr>
        </p:nvSpPr>
        <p:spPr>
          <a:xfrm>
            <a:off x="311700" y="1039650"/>
            <a:ext cx="8520600" cy="2106300"/>
          </a:xfrm>
          <a:prstGeom prst="rect">
            <a:avLst/>
          </a:prstGeom>
        </p:spPr>
        <p:txBody>
          <a:bodyPr anchorCtr="0" anchor="b" bIns="91425" lIns="91425" spcFirstLastPara="1" rIns="91425" wrap="square" tIns="91425">
            <a:noAutofit/>
          </a:bodyPr>
          <a:lstStyle>
            <a:lvl1pPr lvl="0" algn="ctr">
              <a:spcBef>
                <a:spcPts val="0"/>
              </a:spcBef>
              <a:spcAft>
                <a:spcPts val="0"/>
              </a:spcAft>
              <a:buSzPts val="14000"/>
              <a:buNone/>
              <a:defRPr b="1" sz="14000"/>
            </a:lvl1pPr>
            <a:lvl2pPr lvl="1" algn="ctr">
              <a:spcBef>
                <a:spcPts val="0"/>
              </a:spcBef>
              <a:spcAft>
                <a:spcPts val="0"/>
              </a:spcAft>
              <a:buSzPts val="14000"/>
              <a:buNone/>
              <a:defRPr b="1" sz="14000"/>
            </a:lvl2pPr>
            <a:lvl3pPr lvl="2" algn="ctr">
              <a:spcBef>
                <a:spcPts val="0"/>
              </a:spcBef>
              <a:spcAft>
                <a:spcPts val="0"/>
              </a:spcAft>
              <a:buSzPts val="14000"/>
              <a:buNone/>
              <a:defRPr b="1" sz="14000"/>
            </a:lvl3pPr>
            <a:lvl4pPr lvl="3" algn="ctr">
              <a:spcBef>
                <a:spcPts val="0"/>
              </a:spcBef>
              <a:spcAft>
                <a:spcPts val="0"/>
              </a:spcAft>
              <a:buSzPts val="14000"/>
              <a:buNone/>
              <a:defRPr b="1" sz="14000"/>
            </a:lvl4pPr>
            <a:lvl5pPr lvl="4" algn="ctr">
              <a:spcBef>
                <a:spcPts val="0"/>
              </a:spcBef>
              <a:spcAft>
                <a:spcPts val="0"/>
              </a:spcAft>
              <a:buSzPts val="14000"/>
              <a:buNone/>
              <a:defRPr b="1" sz="14000"/>
            </a:lvl5pPr>
            <a:lvl6pPr lvl="5" algn="ctr">
              <a:spcBef>
                <a:spcPts val="0"/>
              </a:spcBef>
              <a:spcAft>
                <a:spcPts val="0"/>
              </a:spcAft>
              <a:buSzPts val="14000"/>
              <a:buNone/>
              <a:defRPr b="1" sz="14000"/>
            </a:lvl6pPr>
            <a:lvl7pPr lvl="6" algn="ctr">
              <a:spcBef>
                <a:spcPts val="0"/>
              </a:spcBef>
              <a:spcAft>
                <a:spcPts val="0"/>
              </a:spcAft>
              <a:buSzPts val="14000"/>
              <a:buNone/>
              <a:defRPr b="1" sz="14000"/>
            </a:lvl7pPr>
            <a:lvl8pPr lvl="7" algn="ctr">
              <a:spcBef>
                <a:spcPts val="0"/>
              </a:spcBef>
              <a:spcAft>
                <a:spcPts val="0"/>
              </a:spcAft>
              <a:buSzPts val="14000"/>
              <a:buNone/>
              <a:defRPr b="1" sz="14000"/>
            </a:lvl8pPr>
            <a:lvl9pPr lvl="8" algn="ctr">
              <a:spcBef>
                <a:spcPts val="0"/>
              </a:spcBef>
              <a:spcAft>
                <a:spcPts val="0"/>
              </a:spcAft>
              <a:buSzPts val="14000"/>
              <a:buNone/>
              <a:defRPr b="1" sz="14000"/>
            </a:lvl9pPr>
          </a:lstStyle>
          <a:p>
            <a:r>
              <a:t>xx%</a:t>
            </a:r>
          </a:p>
        </p:txBody>
      </p:sp>
      <p:sp>
        <p:nvSpPr>
          <p:cNvPr id="51" name="Google Shape;51;p11"/>
          <p:cNvSpPr txBox="1"/>
          <p:nvPr>
            <p:ph idx="1" type="body"/>
          </p:nvPr>
        </p:nvSpPr>
        <p:spPr>
          <a:xfrm>
            <a:off x="311700" y="32284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52" name="Google Shape;52;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3" name="Shape 53"/>
        <p:cNvGrpSpPr/>
        <p:nvPr/>
      </p:nvGrpSpPr>
      <p:grpSpPr>
        <a:xfrm>
          <a:off x="0" y="0"/>
          <a:ext cx="0" cy="0"/>
          <a:chOff x="0" y="0"/>
          <a:chExt cx="0" cy="0"/>
        </a:xfrm>
      </p:grpSpPr>
      <p:sp>
        <p:nvSpPr>
          <p:cNvPr id="54" name="Google Shape;54;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paperback">
    <p:bg>
      <p:bgPr>
        <a:solidFill>
          <a:schemeClr val="accen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6132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1pPr>
            <a:lvl2pPr lvl="1">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2pPr>
            <a:lvl3pPr lvl="2">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3pPr>
            <a:lvl4pPr lvl="3">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4pPr>
            <a:lvl5pPr lvl="4">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5pPr>
            <a:lvl6pPr lvl="5">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6pPr>
            <a:lvl7pPr lvl="6">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7pPr>
            <a:lvl8pPr lvl="7">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8pPr>
            <a:lvl9pPr lvl="8">
              <a:spcBef>
                <a:spcPts val="0"/>
              </a:spcBef>
              <a:spcAft>
                <a:spcPts val="0"/>
              </a:spcAft>
              <a:buClr>
                <a:schemeClr val="dk1"/>
              </a:buClr>
              <a:buSzPts val="3000"/>
              <a:buFont typeface="Old Standard TT"/>
              <a:buNone/>
              <a:defRPr sz="3000">
                <a:solidFill>
                  <a:schemeClr val="dk1"/>
                </a:solidFill>
                <a:latin typeface="Old Standard TT"/>
                <a:ea typeface="Old Standard TT"/>
                <a:cs typeface="Old Standard TT"/>
                <a:sym typeface="Old Standard TT"/>
              </a:defRPr>
            </a:lvl9pPr>
          </a:lstStyle>
          <a:p/>
        </p:txBody>
      </p:sp>
      <p:sp>
        <p:nvSpPr>
          <p:cNvPr id="7" name="Google Shape;7;p1"/>
          <p:cNvSpPr txBox="1"/>
          <p:nvPr>
            <p:ph idx="1" type="body"/>
          </p:nvPr>
        </p:nvSpPr>
        <p:spPr>
          <a:xfrm>
            <a:off x="311700" y="1171600"/>
            <a:ext cx="8520600" cy="33972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1"/>
              </a:buClr>
              <a:buSzPts val="1800"/>
              <a:buFont typeface="Old Standard TT"/>
              <a:buChar char="●"/>
              <a:defRPr sz="1800">
                <a:solidFill>
                  <a:schemeClr val="dk1"/>
                </a:solidFill>
                <a:latin typeface="Old Standard TT"/>
                <a:ea typeface="Old Standard TT"/>
                <a:cs typeface="Old Standard TT"/>
                <a:sym typeface="Old Standard TT"/>
              </a:defRPr>
            </a:lvl1pPr>
            <a:lvl2pPr indent="-317500" lvl="1" marL="914400">
              <a:lnSpc>
                <a:spcPct val="115000"/>
              </a:lnSpc>
              <a:spcBef>
                <a:spcPts val="1600"/>
              </a:spcBef>
              <a:spcAft>
                <a:spcPts val="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2pPr>
            <a:lvl3pPr indent="-317500" lvl="2" marL="1371600">
              <a:lnSpc>
                <a:spcPct val="115000"/>
              </a:lnSpc>
              <a:spcBef>
                <a:spcPts val="1600"/>
              </a:spcBef>
              <a:spcAft>
                <a:spcPts val="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3pPr>
            <a:lvl4pPr indent="-317500" lvl="3" marL="1828800">
              <a:lnSpc>
                <a:spcPct val="115000"/>
              </a:lnSpc>
              <a:spcBef>
                <a:spcPts val="1600"/>
              </a:spcBef>
              <a:spcAft>
                <a:spcPts val="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4pPr>
            <a:lvl5pPr indent="-317500" lvl="4" marL="2286000">
              <a:lnSpc>
                <a:spcPct val="115000"/>
              </a:lnSpc>
              <a:spcBef>
                <a:spcPts val="1600"/>
              </a:spcBef>
              <a:spcAft>
                <a:spcPts val="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5pPr>
            <a:lvl6pPr indent="-317500" lvl="5" marL="2743200">
              <a:lnSpc>
                <a:spcPct val="115000"/>
              </a:lnSpc>
              <a:spcBef>
                <a:spcPts val="1600"/>
              </a:spcBef>
              <a:spcAft>
                <a:spcPts val="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6pPr>
            <a:lvl7pPr indent="-317500" lvl="6" marL="3200400">
              <a:lnSpc>
                <a:spcPct val="115000"/>
              </a:lnSpc>
              <a:spcBef>
                <a:spcPts val="1600"/>
              </a:spcBef>
              <a:spcAft>
                <a:spcPts val="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7pPr>
            <a:lvl8pPr indent="-317500" lvl="7" marL="3657600">
              <a:lnSpc>
                <a:spcPct val="115000"/>
              </a:lnSpc>
              <a:spcBef>
                <a:spcPts val="1600"/>
              </a:spcBef>
              <a:spcAft>
                <a:spcPts val="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8pPr>
            <a:lvl9pPr indent="-317500" lvl="8" marL="4114800">
              <a:lnSpc>
                <a:spcPct val="115000"/>
              </a:lnSpc>
              <a:spcBef>
                <a:spcPts val="1600"/>
              </a:spcBef>
              <a:spcAft>
                <a:spcPts val="1600"/>
              </a:spcAft>
              <a:buClr>
                <a:schemeClr val="dk1"/>
              </a:buClr>
              <a:buSzPts val="1400"/>
              <a:buFont typeface="Old Standard TT"/>
              <a:buChar char="■"/>
              <a:defRPr>
                <a:solidFill>
                  <a:schemeClr val="dk1"/>
                </a:solidFill>
                <a:latin typeface="Old Standard TT"/>
                <a:ea typeface="Old Standard TT"/>
                <a:cs typeface="Old Standard TT"/>
                <a:sym typeface="Old Standard TT"/>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1"/>
                </a:solidFill>
                <a:latin typeface="Old Standard TT"/>
                <a:ea typeface="Old Standard TT"/>
                <a:cs typeface="Old Standard TT"/>
                <a:sym typeface="Old Standard TT"/>
              </a:defRPr>
            </a:lvl1pPr>
            <a:lvl2pPr lvl="1" algn="r">
              <a:buNone/>
              <a:defRPr sz="1000">
                <a:solidFill>
                  <a:schemeClr val="dk1"/>
                </a:solidFill>
                <a:latin typeface="Old Standard TT"/>
                <a:ea typeface="Old Standard TT"/>
                <a:cs typeface="Old Standard TT"/>
                <a:sym typeface="Old Standard TT"/>
              </a:defRPr>
            </a:lvl2pPr>
            <a:lvl3pPr lvl="2" algn="r">
              <a:buNone/>
              <a:defRPr sz="1000">
                <a:solidFill>
                  <a:schemeClr val="dk1"/>
                </a:solidFill>
                <a:latin typeface="Old Standard TT"/>
                <a:ea typeface="Old Standard TT"/>
                <a:cs typeface="Old Standard TT"/>
                <a:sym typeface="Old Standard TT"/>
              </a:defRPr>
            </a:lvl3pPr>
            <a:lvl4pPr lvl="3" algn="r">
              <a:buNone/>
              <a:defRPr sz="1000">
                <a:solidFill>
                  <a:schemeClr val="dk1"/>
                </a:solidFill>
                <a:latin typeface="Old Standard TT"/>
                <a:ea typeface="Old Standard TT"/>
                <a:cs typeface="Old Standard TT"/>
                <a:sym typeface="Old Standard TT"/>
              </a:defRPr>
            </a:lvl4pPr>
            <a:lvl5pPr lvl="4" algn="r">
              <a:buNone/>
              <a:defRPr sz="1000">
                <a:solidFill>
                  <a:schemeClr val="dk1"/>
                </a:solidFill>
                <a:latin typeface="Old Standard TT"/>
                <a:ea typeface="Old Standard TT"/>
                <a:cs typeface="Old Standard TT"/>
                <a:sym typeface="Old Standard TT"/>
              </a:defRPr>
            </a:lvl5pPr>
            <a:lvl6pPr lvl="5" algn="r">
              <a:buNone/>
              <a:defRPr sz="1000">
                <a:solidFill>
                  <a:schemeClr val="dk1"/>
                </a:solidFill>
                <a:latin typeface="Old Standard TT"/>
                <a:ea typeface="Old Standard TT"/>
                <a:cs typeface="Old Standard TT"/>
                <a:sym typeface="Old Standard TT"/>
              </a:defRPr>
            </a:lvl6pPr>
            <a:lvl7pPr lvl="6" algn="r">
              <a:buNone/>
              <a:defRPr sz="1000">
                <a:solidFill>
                  <a:schemeClr val="dk1"/>
                </a:solidFill>
                <a:latin typeface="Old Standard TT"/>
                <a:ea typeface="Old Standard TT"/>
                <a:cs typeface="Old Standard TT"/>
                <a:sym typeface="Old Standard TT"/>
              </a:defRPr>
            </a:lvl7pPr>
            <a:lvl8pPr lvl="7" algn="r">
              <a:buNone/>
              <a:defRPr sz="1000">
                <a:solidFill>
                  <a:schemeClr val="dk1"/>
                </a:solidFill>
                <a:latin typeface="Old Standard TT"/>
                <a:ea typeface="Old Standard TT"/>
                <a:cs typeface="Old Standard TT"/>
                <a:sym typeface="Old Standard TT"/>
              </a:defRPr>
            </a:lvl8pPr>
            <a:lvl9pPr lvl="8" algn="r">
              <a:buNone/>
              <a:defRPr sz="1000">
                <a:solidFill>
                  <a:schemeClr val="dk1"/>
                </a:solidFill>
                <a:latin typeface="Old Standard TT"/>
                <a:ea typeface="Old Standard TT"/>
                <a:cs typeface="Old Standard TT"/>
                <a:sym typeface="Old Standard TT"/>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1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hyperlink" Target="http://bible.com" TargetMode="External"/><Relationship Id="rId4" Type="http://schemas.openxmlformats.org/officeDocument/2006/relationships/image" Target="../media/image11.png"/><Relationship Id="rId5" Type="http://schemas.openxmlformats.org/officeDocument/2006/relationships/image" Target="../media/image1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7.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4.png"/><Relationship Id="rId4" Type="http://schemas.openxmlformats.org/officeDocument/2006/relationships/image" Target="../media/image10.png"/><Relationship Id="rId5"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3.png"/><Relationship Id="rId4" Type="http://schemas.openxmlformats.org/officeDocument/2006/relationships/image" Target="../media/image8.png"/><Relationship Id="rId5"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 name="Shape 58"/>
        <p:cNvGrpSpPr/>
        <p:nvPr/>
      </p:nvGrpSpPr>
      <p:grpSpPr>
        <a:xfrm>
          <a:off x="0" y="0"/>
          <a:ext cx="0" cy="0"/>
          <a:chOff x="0" y="0"/>
          <a:chExt cx="0" cy="0"/>
        </a:xfrm>
      </p:grpSpPr>
      <p:sp>
        <p:nvSpPr>
          <p:cNvPr id="59" name="Google Shape;59;p13"/>
          <p:cNvSpPr txBox="1"/>
          <p:nvPr>
            <p:ph type="ctrTitle"/>
          </p:nvPr>
        </p:nvSpPr>
        <p:spPr>
          <a:xfrm>
            <a:off x="512700" y="1893300"/>
            <a:ext cx="8118600" cy="15228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3200"/>
              <a:t>Traductor Automático Neuronal para el Par Aymara-Español: Un Enfoque para Pares de Bajos Recursos</a:t>
            </a:r>
            <a:endParaRPr sz="3200"/>
          </a:p>
        </p:txBody>
      </p:sp>
      <p:sp>
        <p:nvSpPr>
          <p:cNvPr id="60" name="Google Shape;60;p13"/>
          <p:cNvSpPr txBox="1"/>
          <p:nvPr>
            <p:ph idx="1" type="subTitle"/>
          </p:nvPr>
        </p:nvSpPr>
        <p:spPr>
          <a:xfrm>
            <a:off x="512700" y="3840649"/>
            <a:ext cx="2133000" cy="117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600">
                <a:solidFill>
                  <a:schemeClr val="lt1"/>
                </a:solidFill>
              </a:rPr>
              <a:t>Por:</a:t>
            </a:r>
            <a:endParaRPr sz="1600">
              <a:solidFill>
                <a:schemeClr val="lt1"/>
              </a:solidFill>
            </a:endParaRPr>
          </a:p>
          <a:p>
            <a:pPr indent="-330200" lvl="0" marL="457200" rtl="0" algn="l">
              <a:spcBef>
                <a:spcPts val="0"/>
              </a:spcBef>
              <a:spcAft>
                <a:spcPts val="0"/>
              </a:spcAft>
              <a:buClr>
                <a:schemeClr val="lt1"/>
              </a:buClr>
              <a:buSzPts val="1600"/>
              <a:buChar char="●"/>
            </a:pPr>
            <a:r>
              <a:rPr lang="en" sz="1600">
                <a:solidFill>
                  <a:schemeClr val="lt1"/>
                </a:solidFill>
              </a:rPr>
              <a:t>Corbera, Josiel</a:t>
            </a:r>
            <a:endParaRPr sz="1600">
              <a:solidFill>
                <a:schemeClr val="lt1"/>
              </a:solidFill>
            </a:endParaRPr>
          </a:p>
          <a:p>
            <a:pPr indent="-330200" lvl="0" marL="457200" rtl="0" algn="l">
              <a:spcBef>
                <a:spcPts val="0"/>
              </a:spcBef>
              <a:spcAft>
                <a:spcPts val="0"/>
              </a:spcAft>
              <a:buClr>
                <a:schemeClr val="lt1"/>
              </a:buClr>
              <a:buSzPts val="1600"/>
              <a:buChar char="●"/>
            </a:pPr>
            <a:r>
              <a:rPr lang="en" sz="1600">
                <a:solidFill>
                  <a:schemeClr val="lt1"/>
                </a:solidFill>
              </a:rPr>
              <a:t>Munive, Alex</a:t>
            </a:r>
            <a:endParaRPr sz="1600">
              <a:solidFill>
                <a:schemeClr val="lt1"/>
              </a:solidFill>
            </a:endParaRPr>
          </a:p>
          <a:p>
            <a:pPr indent="-330200" lvl="0" marL="457200" rtl="0" algn="l">
              <a:spcBef>
                <a:spcPts val="0"/>
              </a:spcBef>
              <a:spcAft>
                <a:spcPts val="0"/>
              </a:spcAft>
              <a:buClr>
                <a:schemeClr val="lt1"/>
              </a:buClr>
              <a:buSzPts val="1600"/>
              <a:buChar char="●"/>
            </a:pPr>
            <a:r>
              <a:rPr lang="en" sz="1600">
                <a:solidFill>
                  <a:schemeClr val="lt1"/>
                </a:solidFill>
              </a:rPr>
              <a:t>Vera, Smith</a:t>
            </a:r>
            <a:endParaRPr sz="1600">
              <a:solidFill>
                <a:schemeClr val="lt1"/>
              </a:solidFill>
            </a:endParaRPr>
          </a:p>
        </p:txBody>
      </p:sp>
      <p:sp>
        <p:nvSpPr>
          <p:cNvPr id="61" name="Google Shape;61;p13"/>
          <p:cNvSpPr txBox="1"/>
          <p:nvPr>
            <p:ph type="ctrTitle"/>
          </p:nvPr>
        </p:nvSpPr>
        <p:spPr>
          <a:xfrm>
            <a:off x="369550" y="170050"/>
            <a:ext cx="5524500" cy="1298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500"/>
              <a:t>Universidad Nacional de </a:t>
            </a:r>
            <a:r>
              <a:rPr lang="en" sz="2500"/>
              <a:t>Ingeniería</a:t>
            </a:r>
            <a:endParaRPr sz="2500"/>
          </a:p>
          <a:p>
            <a:pPr indent="0" lvl="0" marL="0" rtl="0" algn="ctr">
              <a:spcBef>
                <a:spcPts val="0"/>
              </a:spcBef>
              <a:spcAft>
                <a:spcPts val="0"/>
              </a:spcAft>
              <a:buNone/>
            </a:pPr>
            <a:r>
              <a:rPr lang="en" sz="2500"/>
              <a:t>Maestría</a:t>
            </a:r>
            <a:r>
              <a:rPr lang="en" sz="2500"/>
              <a:t> Inteligencia </a:t>
            </a:r>
            <a:r>
              <a:rPr lang="en" sz="2500"/>
              <a:t>Artificial</a:t>
            </a:r>
            <a:endParaRPr sz="2500"/>
          </a:p>
          <a:p>
            <a:pPr indent="0" lvl="0" marL="0" rtl="0" algn="ctr">
              <a:spcBef>
                <a:spcPts val="0"/>
              </a:spcBef>
              <a:spcAft>
                <a:spcPts val="0"/>
              </a:spcAft>
              <a:buNone/>
            </a:pPr>
            <a:r>
              <a:rPr lang="en" sz="2600"/>
              <a:t>Procesamiento del Lenguaje Natural</a:t>
            </a:r>
            <a:endParaRPr sz="2600"/>
          </a:p>
        </p:txBody>
      </p:sp>
      <p:sp>
        <p:nvSpPr>
          <p:cNvPr id="62" name="Google Shape;62;p13"/>
          <p:cNvSpPr txBox="1"/>
          <p:nvPr/>
        </p:nvSpPr>
        <p:spPr>
          <a:xfrm>
            <a:off x="3145700" y="3840650"/>
            <a:ext cx="2565600" cy="653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600">
                <a:solidFill>
                  <a:schemeClr val="lt1"/>
                </a:solidFill>
                <a:latin typeface="Old Standard TT"/>
                <a:ea typeface="Old Standard TT"/>
                <a:cs typeface="Old Standard TT"/>
                <a:sym typeface="Old Standard TT"/>
              </a:rPr>
              <a:t>Prof:</a:t>
            </a:r>
            <a:endParaRPr sz="1600">
              <a:solidFill>
                <a:schemeClr val="lt1"/>
              </a:solidFill>
              <a:latin typeface="Old Standard TT"/>
              <a:ea typeface="Old Standard TT"/>
              <a:cs typeface="Old Standard TT"/>
              <a:sym typeface="Old Standard TT"/>
            </a:endParaRPr>
          </a:p>
          <a:p>
            <a:pPr indent="-330200" lvl="0" marL="457200" rtl="0" algn="l">
              <a:spcBef>
                <a:spcPts val="0"/>
              </a:spcBef>
              <a:spcAft>
                <a:spcPts val="0"/>
              </a:spcAft>
              <a:buClr>
                <a:schemeClr val="lt1"/>
              </a:buClr>
              <a:buSzPts val="1600"/>
              <a:buFont typeface="Old Standard TT"/>
              <a:buChar char="●"/>
            </a:pPr>
            <a:r>
              <a:rPr lang="en" sz="1600">
                <a:solidFill>
                  <a:schemeClr val="lt1"/>
                </a:solidFill>
                <a:latin typeface="Old Standard TT"/>
                <a:ea typeface="Old Standard TT"/>
                <a:cs typeface="Old Standard TT"/>
                <a:sym typeface="Old Standard TT"/>
              </a:rPr>
              <a:t>PhD. Wester Zela</a:t>
            </a:r>
            <a:endParaRPr sz="1600">
              <a:solidFill>
                <a:schemeClr val="lt1"/>
              </a:solidFill>
              <a:latin typeface="Old Standard TT"/>
              <a:ea typeface="Old Standard TT"/>
              <a:cs typeface="Old Standard TT"/>
              <a:sym typeface="Old Standard TT"/>
            </a:endParaRPr>
          </a:p>
        </p:txBody>
      </p:sp>
      <p:sp>
        <p:nvSpPr>
          <p:cNvPr id="63" name="Google Shape;63;p13"/>
          <p:cNvSpPr txBox="1"/>
          <p:nvPr/>
        </p:nvSpPr>
        <p:spPr>
          <a:xfrm>
            <a:off x="6776400" y="4686300"/>
            <a:ext cx="2367600" cy="457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chemeClr val="lt2"/>
                </a:solidFill>
                <a:latin typeface="Old Standard TT"/>
                <a:ea typeface="Old Standard TT"/>
                <a:cs typeface="Old Standard TT"/>
                <a:sym typeface="Old Standard TT"/>
              </a:rPr>
              <a:t>3 de enero del 2026</a:t>
            </a:r>
            <a:endParaRPr sz="1800">
              <a:solidFill>
                <a:schemeClr val="lt2"/>
              </a:solidFill>
              <a:latin typeface="Old Standard TT"/>
              <a:ea typeface="Old Standard TT"/>
              <a:cs typeface="Old Standard TT"/>
              <a:sym typeface="Old Standard TT"/>
            </a:endParaRPr>
          </a:p>
        </p:txBody>
      </p:sp>
      <p:pic>
        <p:nvPicPr>
          <p:cNvPr id="64" name="Google Shape;64;p13"/>
          <p:cNvPicPr preferRelativeResize="0"/>
          <p:nvPr/>
        </p:nvPicPr>
        <p:blipFill>
          <a:blip r:embed="rId3">
            <a:alphaModFix/>
          </a:blip>
          <a:stretch>
            <a:fillRect/>
          </a:stretch>
        </p:blipFill>
        <p:spPr>
          <a:xfrm>
            <a:off x="6430625" y="32128"/>
            <a:ext cx="2367601" cy="1574547"/>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14"/>
          <p:cNvSpPr txBox="1"/>
          <p:nvPr>
            <p:ph type="title"/>
          </p:nvPr>
        </p:nvSpPr>
        <p:spPr>
          <a:xfrm>
            <a:off x="187875" y="197375"/>
            <a:ext cx="8520600" cy="61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Problematica</a:t>
            </a:r>
            <a:endParaRPr/>
          </a:p>
        </p:txBody>
      </p:sp>
      <p:sp>
        <p:nvSpPr>
          <p:cNvPr id="70" name="Google Shape;70;p14"/>
          <p:cNvSpPr txBox="1"/>
          <p:nvPr>
            <p:ph idx="1" type="body"/>
          </p:nvPr>
        </p:nvSpPr>
        <p:spPr>
          <a:xfrm>
            <a:off x="311700" y="1015375"/>
            <a:ext cx="8520600" cy="4202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100"/>
              <a:t>El Aymara es una lengua originaria hablada por aproximadamente 1.7 millones de personas en la región andina, concentrándose mayoritariamente en Bolivia (1.1 millones), seguido por Perú (450010 hablantes) y Chile (156754 habitantes). A pesar de esta vitalidad demográfica, que la posiciona como </a:t>
            </a:r>
            <a:r>
              <a:rPr b="1" lang="en" sz="1100"/>
              <a:t>la tercera lengua amerindia</a:t>
            </a:r>
            <a:r>
              <a:rPr lang="en" sz="1100"/>
              <a:t> más difundida del continente, carece críticamente de herramientas tecnológicas modernas que garanticen su inclusión en la era digital.</a:t>
            </a:r>
            <a:endParaRPr sz="1100"/>
          </a:p>
          <a:p>
            <a:pPr indent="0" lvl="0" marL="0" rtl="0" algn="l">
              <a:spcBef>
                <a:spcPts val="1600"/>
              </a:spcBef>
              <a:spcAft>
                <a:spcPts val="0"/>
              </a:spcAft>
              <a:buClr>
                <a:schemeClr val="dk1"/>
              </a:buClr>
              <a:buSzPts val="1100"/>
              <a:buFont typeface="Arial"/>
              <a:buNone/>
            </a:pPr>
            <a:r>
              <a:rPr lang="en" sz="1100"/>
              <a:t>La mayoría de los sistemas de traducción automática (como Google Translate) no soportan adecuadamente</a:t>
            </a:r>
            <a:r>
              <a:rPr b="1" lang="en" sz="1100"/>
              <a:t> ‘lenguas de bajo recurso’</a:t>
            </a:r>
            <a:r>
              <a:rPr lang="en" sz="1100"/>
              <a:t>.</a:t>
            </a:r>
            <a:endParaRPr sz="1100"/>
          </a:p>
          <a:p>
            <a:pPr indent="0" lvl="0" marL="0" rtl="0" algn="l">
              <a:spcBef>
                <a:spcPts val="1600"/>
              </a:spcBef>
              <a:spcAft>
                <a:spcPts val="0"/>
              </a:spcAft>
              <a:buNone/>
            </a:pPr>
            <a:r>
              <a:rPr lang="en" sz="1100"/>
              <a:t>El aymara es una lengua de bajos recursos:</a:t>
            </a:r>
            <a:endParaRPr sz="1100"/>
          </a:p>
          <a:p>
            <a:pPr indent="-298450" lvl="0" marL="457200" rtl="0" algn="l">
              <a:spcBef>
                <a:spcPts val="1600"/>
              </a:spcBef>
              <a:spcAft>
                <a:spcPts val="0"/>
              </a:spcAft>
              <a:buSzPts val="1100"/>
              <a:buFont typeface="Arial"/>
              <a:buChar char="●"/>
            </a:pPr>
            <a:r>
              <a:rPr lang="en" sz="1100"/>
              <a:t>Existe una </a:t>
            </a:r>
            <a:r>
              <a:rPr b="1" lang="en" sz="1100"/>
              <a:t>escasez de corpus digitales</a:t>
            </a:r>
            <a:r>
              <a:rPr lang="en" sz="1100"/>
              <a:t>, datos paralelos y modelos entrenados para Aymara.</a:t>
            </a:r>
            <a:endParaRPr sz="1100"/>
          </a:p>
          <a:p>
            <a:pPr indent="-298450" lvl="0" marL="457200" rtl="0" algn="l">
              <a:spcBef>
                <a:spcPts val="0"/>
              </a:spcBef>
              <a:spcAft>
                <a:spcPts val="0"/>
              </a:spcAft>
              <a:buSzPts val="1100"/>
              <a:buFont typeface="Arial"/>
              <a:buChar char="●"/>
            </a:pPr>
            <a:r>
              <a:rPr lang="en" sz="1100"/>
              <a:t>El aymara es aglutinante: una sola raíz puede generar varias palabras únicas mediante sufijos. Esto significa que se necesitan muchos más datos que, por ejemplo, en el español para entrenar un modelo eficaz.</a:t>
            </a:r>
            <a:endParaRPr sz="1100"/>
          </a:p>
          <a:p>
            <a:pPr indent="0" lvl="0" marL="0" rtl="0" algn="l">
              <a:spcBef>
                <a:spcPts val="1600"/>
              </a:spcBef>
              <a:spcAft>
                <a:spcPts val="0"/>
              </a:spcAft>
              <a:buNone/>
            </a:pPr>
            <a:r>
              <a:rPr lang="en" sz="1100"/>
              <a:t>Esta brecha tecnológica limita:</a:t>
            </a:r>
            <a:endParaRPr sz="1100"/>
          </a:p>
          <a:p>
            <a:pPr indent="-298450" lvl="0" marL="457200" rtl="0" algn="l">
              <a:spcBef>
                <a:spcPts val="1600"/>
              </a:spcBef>
              <a:spcAft>
                <a:spcPts val="0"/>
              </a:spcAft>
              <a:buSzPts val="1100"/>
              <a:buFont typeface="Old Standard TT"/>
              <a:buChar char="●"/>
            </a:pPr>
            <a:r>
              <a:rPr lang="en" sz="1100"/>
              <a:t>El acceso a información y servicios digitales.</a:t>
            </a:r>
            <a:br>
              <a:rPr lang="en" sz="1100"/>
            </a:br>
            <a:endParaRPr sz="1100"/>
          </a:p>
          <a:p>
            <a:pPr indent="-298450" lvl="0" marL="457200" rtl="0" algn="l">
              <a:spcBef>
                <a:spcPts val="0"/>
              </a:spcBef>
              <a:spcAft>
                <a:spcPts val="0"/>
              </a:spcAft>
              <a:buSzPts val="1100"/>
              <a:buFont typeface="Old Standard TT"/>
              <a:buChar char="●"/>
            </a:pPr>
            <a:r>
              <a:rPr lang="en" sz="1100"/>
              <a:t>La preservación y difusión de la lengua.</a:t>
            </a:r>
            <a:br>
              <a:rPr lang="en" sz="1100"/>
            </a:br>
            <a:endParaRPr sz="1100"/>
          </a:p>
          <a:p>
            <a:pPr indent="-298450" lvl="0" marL="457200" rtl="0" algn="l">
              <a:spcBef>
                <a:spcPts val="0"/>
              </a:spcBef>
              <a:spcAft>
                <a:spcPts val="0"/>
              </a:spcAft>
              <a:buSzPts val="1100"/>
              <a:buFont typeface="Old Standard TT"/>
              <a:buChar char="●"/>
            </a:pPr>
            <a:r>
              <a:rPr lang="en" sz="1100"/>
              <a:t>La inclusión digital de las comunidades hablantes.</a:t>
            </a:r>
            <a:endParaRPr sz="1100"/>
          </a:p>
          <a:p>
            <a:pPr indent="0" lvl="0" marL="0" rtl="0" algn="l">
              <a:spcBef>
                <a:spcPts val="1200"/>
              </a:spcBef>
              <a:spcAft>
                <a:spcPts val="1600"/>
              </a:spcAft>
              <a:buNone/>
            </a:pPr>
            <a:r>
              <a:t/>
            </a:r>
            <a:endParaRPr/>
          </a:p>
        </p:txBody>
      </p:sp>
      <p:pic>
        <p:nvPicPr>
          <p:cNvPr id="71" name="Google Shape;71;p14"/>
          <p:cNvPicPr preferRelativeResize="0"/>
          <p:nvPr/>
        </p:nvPicPr>
        <p:blipFill>
          <a:blip r:embed="rId3">
            <a:alphaModFix/>
          </a:blip>
          <a:stretch>
            <a:fillRect/>
          </a:stretch>
        </p:blipFill>
        <p:spPr>
          <a:xfrm>
            <a:off x="6719800" y="3494375"/>
            <a:ext cx="1873650" cy="154215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sp>
        <p:nvSpPr>
          <p:cNvPr id="76" name="Google Shape;76;p15"/>
          <p:cNvSpPr txBox="1"/>
          <p:nvPr>
            <p:ph type="title"/>
          </p:nvPr>
        </p:nvSpPr>
        <p:spPr>
          <a:xfrm>
            <a:off x="311700" y="445025"/>
            <a:ext cx="8520600" cy="61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Introducción</a:t>
            </a:r>
            <a:endParaRPr/>
          </a:p>
        </p:txBody>
      </p:sp>
      <p:sp>
        <p:nvSpPr>
          <p:cNvPr id="77" name="Google Shape;77;p15"/>
          <p:cNvSpPr txBox="1"/>
          <p:nvPr>
            <p:ph idx="1" type="body"/>
          </p:nvPr>
        </p:nvSpPr>
        <p:spPr>
          <a:xfrm>
            <a:off x="311700" y="1171600"/>
            <a:ext cx="8520600" cy="3397200"/>
          </a:xfrm>
          <a:prstGeom prst="rect">
            <a:avLst/>
          </a:prstGeom>
        </p:spPr>
        <p:txBody>
          <a:bodyPr anchorCtr="0" anchor="t" bIns="91425" lIns="91425" spcFirstLastPara="1" rIns="91425" wrap="square" tIns="91425">
            <a:noAutofit/>
          </a:bodyPr>
          <a:lstStyle/>
          <a:p>
            <a:pPr indent="0" lvl="0" marL="0" rtl="0" algn="l">
              <a:spcBef>
                <a:spcPts val="1200"/>
              </a:spcBef>
              <a:spcAft>
                <a:spcPts val="0"/>
              </a:spcAft>
              <a:buClr>
                <a:schemeClr val="dk1"/>
              </a:buClr>
              <a:buSzPts val="1100"/>
              <a:buFont typeface="Arial"/>
              <a:buNone/>
            </a:pPr>
            <a:r>
              <a:rPr lang="en" sz="1100"/>
              <a:t>El presente trabajo propone:</a:t>
            </a:r>
            <a:endParaRPr sz="1100"/>
          </a:p>
          <a:p>
            <a:pPr indent="-298450" lvl="0" marL="457200" rtl="0" algn="l">
              <a:spcBef>
                <a:spcPts val="1200"/>
              </a:spcBef>
              <a:spcAft>
                <a:spcPts val="0"/>
              </a:spcAft>
              <a:buSzPts val="1100"/>
              <a:buFont typeface="Arial"/>
              <a:buChar char="●"/>
            </a:pPr>
            <a:r>
              <a:rPr lang="en" sz="1100"/>
              <a:t>Un </a:t>
            </a:r>
            <a:r>
              <a:rPr b="1" lang="en" sz="1100"/>
              <a:t>traductor automático neuronal (NMT)</a:t>
            </a:r>
            <a:r>
              <a:rPr lang="en" sz="1100"/>
              <a:t> enfocado en una lengua de bajo recurso como el Aymara.</a:t>
            </a:r>
            <a:br>
              <a:rPr lang="en" sz="1100"/>
            </a:br>
            <a:endParaRPr sz="1100"/>
          </a:p>
          <a:p>
            <a:pPr indent="-298450" lvl="0" marL="457200" rtl="0" algn="l">
              <a:spcBef>
                <a:spcPts val="0"/>
              </a:spcBef>
              <a:spcAft>
                <a:spcPts val="0"/>
              </a:spcAft>
              <a:buSzPts val="1100"/>
              <a:buFont typeface="Arial"/>
              <a:buChar char="●"/>
            </a:pPr>
            <a:r>
              <a:rPr lang="en" sz="1100"/>
              <a:t>Uso de </a:t>
            </a:r>
            <a:r>
              <a:rPr b="1" lang="en" sz="1100"/>
              <a:t>redes neuronales profundas (arquitectura Transformer)</a:t>
            </a:r>
            <a:r>
              <a:rPr lang="en" sz="1100"/>
              <a:t> para aprender patrones lingüísticos Aymara–Español.</a:t>
            </a:r>
            <a:br>
              <a:rPr lang="en" sz="1100"/>
            </a:br>
            <a:endParaRPr sz="1100"/>
          </a:p>
          <a:p>
            <a:pPr indent="-298450" lvl="0" marL="457200" rtl="0" algn="l">
              <a:spcBef>
                <a:spcPts val="0"/>
              </a:spcBef>
              <a:spcAft>
                <a:spcPts val="0"/>
              </a:spcAft>
              <a:buSzPts val="1100"/>
              <a:buFont typeface="Arial"/>
              <a:buChar char="●"/>
            </a:pPr>
            <a:r>
              <a:rPr lang="en" sz="1100"/>
              <a:t>Implementación de un sistema ligero, escalable y accesible, inspirado en traductores comerciales.</a:t>
            </a:r>
            <a:br>
              <a:rPr lang="en" sz="1100"/>
            </a:br>
            <a:endParaRPr sz="1100"/>
          </a:p>
          <a:p>
            <a:pPr indent="-298450" lvl="0" marL="457200" rtl="0" algn="l">
              <a:spcBef>
                <a:spcPts val="0"/>
              </a:spcBef>
              <a:spcAft>
                <a:spcPts val="0"/>
              </a:spcAft>
              <a:buSzPts val="1100"/>
              <a:buFont typeface="Old Standard TT"/>
              <a:buChar char="●"/>
            </a:pPr>
            <a:r>
              <a:rPr lang="en" sz="1100"/>
              <a:t>Enfoque en:</a:t>
            </a:r>
            <a:br>
              <a:rPr lang="en" sz="1100"/>
            </a:br>
            <a:endParaRPr sz="1100"/>
          </a:p>
          <a:p>
            <a:pPr indent="-298450" lvl="1" marL="914400" rtl="0" algn="l">
              <a:spcBef>
                <a:spcPts val="0"/>
              </a:spcBef>
              <a:spcAft>
                <a:spcPts val="0"/>
              </a:spcAft>
              <a:buSzPts val="1100"/>
              <a:buFont typeface="Old Standard TT"/>
              <a:buChar char="○"/>
            </a:pPr>
            <a:r>
              <a:rPr lang="en" sz="1100"/>
              <a:t>Calidad de traducción contextual.</a:t>
            </a:r>
            <a:br>
              <a:rPr lang="en" sz="1100"/>
            </a:br>
            <a:endParaRPr sz="1100"/>
          </a:p>
          <a:p>
            <a:pPr indent="-298450" lvl="1" marL="914400" rtl="0" algn="l">
              <a:spcBef>
                <a:spcPts val="0"/>
              </a:spcBef>
              <a:spcAft>
                <a:spcPts val="0"/>
              </a:spcAft>
              <a:buSzPts val="1100"/>
              <a:buFont typeface="Old Standard TT"/>
              <a:buChar char="○"/>
            </a:pPr>
            <a:r>
              <a:rPr lang="en" sz="1100"/>
              <a:t>Adaptación a datos limitados.</a:t>
            </a:r>
            <a:br>
              <a:rPr lang="en" sz="1100"/>
            </a:br>
            <a:endParaRPr sz="1100"/>
          </a:p>
          <a:p>
            <a:pPr indent="0" lvl="0" marL="0" rtl="0" algn="l">
              <a:spcBef>
                <a:spcPts val="1200"/>
              </a:spcBef>
              <a:spcAft>
                <a:spcPts val="1600"/>
              </a:spcAft>
              <a:buNone/>
            </a:pPr>
            <a:r>
              <a:t/>
            </a:r>
            <a:endParaRPr/>
          </a:p>
        </p:txBody>
      </p:sp>
      <p:pic>
        <p:nvPicPr>
          <p:cNvPr id="78" name="Google Shape;78;p15"/>
          <p:cNvPicPr preferRelativeResize="0"/>
          <p:nvPr/>
        </p:nvPicPr>
        <p:blipFill>
          <a:blip r:embed="rId3">
            <a:alphaModFix/>
          </a:blip>
          <a:stretch>
            <a:fillRect/>
          </a:stretch>
        </p:blipFill>
        <p:spPr>
          <a:xfrm>
            <a:off x="5040625" y="2869775"/>
            <a:ext cx="3225326" cy="202607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 name="Shape 82"/>
        <p:cNvGrpSpPr/>
        <p:nvPr/>
      </p:nvGrpSpPr>
      <p:grpSpPr>
        <a:xfrm>
          <a:off x="0" y="0"/>
          <a:ext cx="0" cy="0"/>
          <a:chOff x="0" y="0"/>
          <a:chExt cx="0" cy="0"/>
        </a:xfrm>
      </p:grpSpPr>
      <p:sp>
        <p:nvSpPr>
          <p:cNvPr id="83" name="Google Shape;83;p16"/>
          <p:cNvSpPr txBox="1"/>
          <p:nvPr>
            <p:ph type="title"/>
          </p:nvPr>
        </p:nvSpPr>
        <p:spPr>
          <a:xfrm>
            <a:off x="311700" y="445025"/>
            <a:ext cx="8520600" cy="61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Objetivos</a:t>
            </a:r>
            <a:endParaRPr/>
          </a:p>
        </p:txBody>
      </p:sp>
      <p:sp>
        <p:nvSpPr>
          <p:cNvPr id="84" name="Google Shape;84;p16"/>
          <p:cNvSpPr txBox="1"/>
          <p:nvPr>
            <p:ph idx="1" type="body"/>
          </p:nvPr>
        </p:nvSpPr>
        <p:spPr>
          <a:xfrm>
            <a:off x="371775" y="1141550"/>
            <a:ext cx="8520600" cy="3397200"/>
          </a:xfrm>
          <a:prstGeom prst="rect">
            <a:avLst/>
          </a:prstGeom>
        </p:spPr>
        <p:txBody>
          <a:bodyPr anchorCtr="0" anchor="t" bIns="91425" lIns="91425" spcFirstLastPara="1" rIns="91425" wrap="square" tIns="91425">
            <a:noAutofit/>
          </a:bodyPr>
          <a:lstStyle/>
          <a:p>
            <a:pPr indent="0" lvl="0" marL="0" rtl="0" algn="l">
              <a:spcBef>
                <a:spcPts val="1400"/>
              </a:spcBef>
              <a:spcAft>
                <a:spcPts val="0"/>
              </a:spcAft>
              <a:buClr>
                <a:schemeClr val="dk1"/>
              </a:buClr>
              <a:buSzPts val="1100"/>
              <a:buFont typeface="Arial"/>
              <a:buNone/>
            </a:pPr>
            <a:r>
              <a:rPr b="1" lang="en" sz="1300"/>
              <a:t>Objetivo General</a:t>
            </a:r>
            <a:endParaRPr b="1" sz="1300"/>
          </a:p>
          <a:p>
            <a:pPr indent="-298450" lvl="0" marL="457200" rtl="0" algn="l">
              <a:spcBef>
                <a:spcPts val="1200"/>
              </a:spcBef>
              <a:spcAft>
                <a:spcPts val="0"/>
              </a:spcAft>
              <a:buSzPts val="1100"/>
              <a:buFont typeface="Arial"/>
              <a:buChar char="●"/>
            </a:pPr>
            <a:r>
              <a:rPr lang="en" sz="1100"/>
              <a:t>Desarrollar un </a:t>
            </a:r>
            <a:r>
              <a:rPr b="1" lang="en" sz="1100"/>
              <a:t>traductor automático neuronal Aymara–Español</a:t>
            </a:r>
            <a:r>
              <a:rPr lang="en" sz="1100"/>
              <a:t> que mejore la accesibilidad y preservación de la lengua Aymara.</a:t>
            </a:r>
            <a:endParaRPr sz="1100"/>
          </a:p>
          <a:p>
            <a:pPr indent="0" lvl="0" marL="0" rtl="0" algn="l">
              <a:spcBef>
                <a:spcPts val="1400"/>
              </a:spcBef>
              <a:spcAft>
                <a:spcPts val="0"/>
              </a:spcAft>
              <a:buClr>
                <a:schemeClr val="dk1"/>
              </a:buClr>
              <a:buSzPts val="1100"/>
              <a:buFont typeface="Arial"/>
              <a:buNone/>
            </a:pPr>
            <a:r>
              <a:rPr b="1" lang="en" sz="1300"/>
              <a:t>Objetivos Específicos</a:t>
            </a:r>
            <a:endParaRPr b="1" sz="1300"/>
          </a:p>
          <a:p>
            <a:pPr indent="-298450" lvl="0" marL="457200" rtl="0" algn="l">
              <a:spcBef>
                <a:spcPts val="1200"/>
              </a:spcBef>
              <a:spcAft>
                <a:spcPts val="0"/>
              </a:spcAft>
              <a:buSzPts val="1100"/>
              <a:buFont typeface="Arial"/>
              <a:buChar char="●"/>
            </a:pPr>
            <a:r>
              <a:rPr lang="en" sz="1100"/>
              <a:t>Construir y preparar un </a:t>
            </a:r>
            <a:r>
              <a:rPr b="1" lang="en" sz="1100"/>
              <a:t>corpus paralelo bilingüe Aymara–Español</a:t>
            </a:r>
            <a:r>
              <a:rPr lang="en" sz="1100"/>
              <a:t>.</a:t>
            </a:r>
            <a:br>
              <a:rPr lang="en" sz="1100"/>
            </a:br>
            <a:endParaRPr sz="1100"/>
          </a:p>
          <a:p>
            <a:pPr indent="-298450" lvl="0" marL="457200" rtl="0" algn="l">
              <a:spcBef>
                <a:spcPts val="0"/>
              </a:spcBef>
              <a:spcAft>
                <a:spcPts val="0"/>
              </a:spcAft>
              <a:buSzPts val="1100"/>
              <a:buFont typeface="Arial"/>
              <a:buChar char="●"/>
            </a:pPr>
            <a:r>
              <a:rPr lang="en" sz="1100"/>
              <a:t>Entrenar un modelo Transformer para NMT optimizado para </a:t>
            </a:r>
            <a:r>
              <a:rPr b="1" lang="en" sz="1100"/>
              <a:t>lenguas de bajo recurso</a:t>
            </a:r>
            <a:r>
              <a:rPr lang="en" sz="1100"/>
              <a:t>.</a:t>
            </a:r>
            <a:br>
              <a:rPr lang="en" sz="1100"/>
            </a:br>
            <a:endParaRPr sz="1100"/>
          </a:p>
          <a:p>
            <a:pPr indent="-298450" lvl="0" marL="457200" rtl="0" algn="l">
              <a:spcBef>
                <a:spcPts val="0"/>
              </a:spcBef>
              <a:spcAft>
                <a:spcPts val="0"/>
              </a:spcAft>
              <a:buSzPts val="1100"/>
              <a:buFont typeface="Arial"/>
              <a:buChar char="●"/>
            </a:pPr>
            <a:r>
              <a:rPr lang="en" sz="1100"/>
              <a:t>Evaluar la calidad de traducción del modelo entrenado mediante métricas como </a:t>
            </a:r>
            <a:r>
              <a:rPr b="1" lang="en" sz="1100"/>
              <a:t>BLEU</a:t>
            </a:r>
            <a:r>
              <a:rPr lang="en" sz="1100"/>
              <a:t>.</a:t>
            </a:r>
            <a:br>
              <a:rPr lang="en" sz="1100"/>
            </a:br>
            <a:endParaRPr sz="1100"/>
          </a:p>
          <a:p>
            <a:pPr indent="-298450" lvl="0" marL="457200" rtl="0" algn="l">
              <a:spcBef>
                <a:spcPts val="0"/>
              </a:spcBef>
              <a:spcAft>
                <a:spcPts val="0"/>
              </a:spcAft>
              <a:buSzPts val="1100"/>
              <a:buFont typeface="Arial"/>
              <a:buChar char="●"/>
            </a:pPr>
            <a:r>
              <a:rPr lang="en" sz="1100"/>
              <a:t>Proponer una </a:t>
            </a:r>
            <a:r>
              <a:rPr b="1" lang="en" sz="1100"/>
              <a:t>interfaz sencilla</a:t>
            </a:r>
            <a:r>
              <a:rPr lang="en" sz="1100"/>
              <a:t> para su uso educativo y </a:t>
            </a:r>
            <a:r>
              <a:rPr lang="en" sz="1100"/>
              <a:t>offline</a:t>
            </a:r>
            <a:r>
              <a:rPr lang="en" sz="1100"/>
              <a:t>.</a:t>
            </a:r>
            <a:br>
              <a:rPr lang="en" sz="1100"/>
            </a:br>
            <a:endParaRPr sz="1100"/>
          </a:p>
          <a:p>
            <a:pPr indent="0" lvl="0" marL="0" rtl="0" algn="l">
              <a:spcBef>
                <a:spcPts val="1200"/>
              </a:spcBef>
              <a:spcAft>
                <a:spcPts val="1600"/>
              </a:spcAft>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7"/>
          <p:cNvSpPr txBox="1"/>
          <p:nvPr>
            <p:ph type="title"/>
          </p:nvPr>
        </p:nvSpPr>
        <p:spPr>
          <a:xfrm>
            <a:off x="311700" y="445025"/>
            <a:ext cx="8520600" cy="61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Adquisición de Datos</a:t>
            </a:r>
            <a:endParaRPr/>
          </a:p>
        </p:txBody>
      </p:sp>
      <p:sp>
        <p:nvSpPr>
          <p:cNvPr id="90" name="Google Shape;90;p17"/>
          <p:cNvSpPr txBox="1"/>
          <p:nvPr>
            <p:ph idx="1" type="body"/>
          </p:nvPr>
        </p:nvSpPr>
        <p:spPr>
          <a:xfrm>
            <a:off x="147650" y="1058225"/>
            <a:ext cx="5760900" cy="3714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200"/>
              <a:t>Se c</a:t>
            </a:r>
            <a:r>
              <a:rPr lang="en" sz="1200"/>
              <a:t>onstruyó un corpus paralelo combinando dominio religioso (estructura formal) y dominio conversacional (lenguaje cotidiano)</a:t>
            </a:r>
            <a:r>
              <a:rPr lang="en" sz="1200"/>
              <a:t>.</a:t>
            </a:r>
            <a:endParaRPr sz="1200"/>
          </a:p>
          <a:p>
            <a:pPr indent="-304800" lvl="0" marL="457200" rtl="0" algn="l">
              <a:spcBef>
                <a:spcPts val="1600"/>
              </a:spcBef>
              <a:spcAft>
                <a:spcPts val="0"/>
              </a:spcAft>
              <a:buSzPts val="1200"/>
              <a:buChar char="●"/>
            </a:pPr>
            <a:r>
              <a:rPr lang="en" sz="1200"/>
              <a:t>Fuente 1: web scraping de la biblia mediante la web </a:t>
            </a:r>
            <a:r>
              <a:rPr lang="en" sz="1200" u="sng">
                <a:solidFill>
                  <a:schemeClr val="hlink"/>
                </a:solidFill>
                <a:hlinkClick r:id="rId3"/>
              </a:rPr>
              <a:t>bible.com</a:t>
            </a:r>
            <a:r>
              <a:rPr lang="en" sz="1200"/>
              <a:t>.</a:t>
            </a:r>
            <a:endParaRPr sz="1200"/>
          </a:p>
          <a:p>
            <a:pPr indent="-304800" lvl="1" marL="914400" rtl="0" algn="l">
              <a:spcBef>
                <a:spcPts val="0"/>
              </a:spcBef>
              <a:spcAft>
                <a:spcPts val="0"/>
              </a:spcAft>
              <a:buSzPts val="1200"/>
              <a:buChar char="○"/>
            </a:pPr>
            <a:r>
              <a:rPr lang="en" sz="1200"/>
              <a:t>Se extrajeron versiones distintas de la biblia (lenguaje formal y lenguaje contemporáneo) para aumentar la cantidad, calidad y robustez del corpus.</a:t>
            </a:r>
            <a:endParaRPr sz="1200"/>
          </a:p>
          <a:p>
            <a:pPr indent="-304800" lvl="2" marL="1371600" rtl="0" algn="l">
              <a:spcBef>
                <a:spcPts val="0"/>
              </a:spcBef>
              <a:spcAft>
                <a:spcPts val="0"/>
              </a:spcAft>
              <a:buSzPts val="1200"/>
              <a:buChar char="■"/>
            </a:pPr>
            <a:r>
              <a:rPr lang="en" sz="1200"/>
              <a:t>Aymara: Versiones con ID 293 y 2250.</a:t>
            </a:r>
            <a:endParaRPr sz="1200"/>
          </a:p>
          <a:p>
            <a:pPr indent="-304800" lvl="2" marL="1371600" rtl="0" algn="l">
              <a:spcBef>
                <a:spcPts val="0"/>
              </a:spcBef>
              <a:spcAft>
                <a:spcPts val="0"/>
              </a:spcAft>
              <a:buSzPts val="1200"/>
              <a:buChar char="■"/>
            </a:pPr>
            <a:r>
              <a:rPr lang="en" sz="1200"/>
              <a:t>Español: Versiones con ID 4278 y 1782.</a:t>
            </a:r>
            <a:endParaRPr sz="1200"/>
          </a:p>
          <a:p>
            <a:pPr indent="-304800" lvl="1" marL="914400" rtl="0" algn="l">
              <a:spcBef>
                <a:spcPts val="0"/>
              </a:spcBef>
              <a:spcAft>
                <a:spcPts val="0"/>
              </a:spcAft>
              <a:buSzPts val="1200"/>
              <a:buChar char="○"/>
            </a:pPr>
            <a:r>
              <a:rPr lang="en" sz="1200"/>
              <a:t>Alineación de textos mediante códigos únicos de versículos garantizando una correspondencia 1:1.</a:t>
            </a:r>
            <a:endParaRPr sz="1200"/>
          </a:p>
          <a:p>
            <a:pPr indent="-304800" lvl="0" marL="457200" rtl="0" algn="l">
              <a:spcBef>
                <a:spcPts val="0"/>
              </a:spcBef>
              <a:spcAft>
                <a:spcPts val="0"/>
              </a:spcAft>
              <a:buSzPts val="1200"/>
              <a:buChar char="●"/>
            </a:pPr>
            <a:r>
              <a:rPr lang="en" sz="1200"/>
              <a:t>Fuente 2: Extracción de textos de un documento PDF (libro de conversaciones en aymara).</a:t>
            </a:r>
            <a:endParaRPr sz="1200"/>
          </a:p>
          <a:p>
            <a:pPr indent="-304800" lvl="1" marL="914400" rtl="0" algn="l">
              <a:spcBef>
                <a:spcPts val="0"/>
              </a:spcBef>
              <a:spcAft>
                <a:spcPts val="0"/>
              </a:spcAft>
              <a:buSzPts val="1200"/>
              <a:buChar char="○"/>
            </a:pPr>
            <a:r>
              <a:rPr lang="en" sz="1200"/>
              <a:t>Detección de patrones de diálogo.</a:t>
            </a:r>
            <a:endParaRPr sz="1200"/>
          </a:p>
          <a:p>
            <a:pPr indent="-304800" lvl="1" marL="914400" rtl="0" algn="l">
              <a:spcBef>
                <a:spcPts val="0"/>
              </a:spcBef>
              <a:spcAft>
                <a:spcPts val="0"/>
              </a:spcAft>
              <a:buSzPts val="1200"/>
              <a:buChar char="○"/>
            </a:pPr>
            <a:r>
              <a:rPr lang="en" sz="1200"/>
              <a:t>Segmentación por delimitadores (/) para separar Aymara de Español.</a:t>
            </a:r>
            <a:endParaRPr sz="1200"/>
          </a:p>
          <a:p>
            <a:pPr indent="-304800" lvl="1" marL="914400" rtl="0" algn="l">
              <a:spcBef>
                <a:spcPts val="0"/>
              </a:spcBef>
              <a:spcAft>
                <a:spcPts val="0"/>
              </a:spcAft>
              <a:buSzPts val="1200"/>
              <a:buChar char="○"/>
            </a:pPr>
            <a:r>
              <a:rPr lang="en" sz="1200"/>
              <a:t>Aporte: introducción de vocabulario cotidiano y frases del día a día.</a:t>
            </a:r>
            <a:endParaRPr sz="1200"/>
          </a:p>
        </p:txBody>
      </p:sp>
      <p:pic>
        <p:nvPicPr>
          <p:cNvPr id="91" name="Google Shape;91;p17"/>
          <p:cNvPicPr preferRelativeResize="0"/>
          <p:nvPr/>
        </p:nvPicPr>
        <p:blipFill rotWithShape="1">
          <a:blip r:embed="rId4">
            <a:alphaModFix/>
          </a:blip>
          <a:srcRect b="14910" l="4823" r="7480" t="6817"/>
          <a:stretch/>
        </p:blipFill>
        <p:spPr>
          <a:xfrm>
            <a:off x="6005900" y="0"/>
            <a:ext cx="2989149" cy="2322200"/>
          </a:xfrm>
          <a:prstGeom prst="rect">
            <a:avLst/>
          </a:prstGeom>
          <a:noFill/>
          <a:ln>
            <a:noFill/>
          </a:ln>
        </p:spPr>
      </p:pic>
      <p:pic>
        <p:nvPicPr>
          <p:cNvPr id="92" name="Google Shape;92;p17"/>
          <p:cNvPicPr preferRelativeResize="0"/>
          <p:nvPr/>
        </p:nvPicPr>
        <p:blipFill>
          <a:blip r:embed="rId5">
            <a:alphaModFix/>
          </a:blip>
          <a:stretch>
            <a:fillRect/>
          </a:stretch>
        </p:blipFill>
        <p:spPr>
          <a:xfrm>
            <a:off x="6091600" y="2571750"/>
            <a:ext cx="2817755" cy="232219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18"/>
          <p:cNvSpPr txBox="1"/>
          <p:nvPr>
            <p:ph type="title"/>
          </p:nvPr>
        </p:nvSpPr>
        <p:spPr>
          <a:xfrm>
            <a:off x="311700" y="445025"/>
            <a:ext cx="8520600" cy="61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Preprocesamiento y limpieza</a:t>
            </a:r>
            <a:endParaRPr/>
          </a:p>
        </p:txBody>
      </p:sp>
      <p:sp>
        <p:nvSpPr>
          <p:cNvPr id="98" name="Google Shape;98;p18"/>
          <p:cNvSpPr txBox="1"/>
          <p:nvPr>
            <p:ph idx="1" type="body"/>
          </p:nvPr>
        </p:nvSpPr>
        <p:spPr>
          <a:xfrm>
            <a:off x="311700" y="1171600"/>
            <a:ext cx="5843400" cy="3471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100"/>
              <a:t>Se n</a:t>
            </a:r>
            <a:r>
              <a:rPr lang="en" sz="1100"/>
              <a:t>ormalizó el texto para reducir la dimensionalidad del vocabulario y facilitar el aprendizaje del modelo.</a:t>
            </a:r>
            <a:endParaRPr sz="1100"/>
          </a:p>
          <a:p>
            <a:pPr indent="-298450" lvl="0" marL="457200" rtl="0" algn="l">
              <a:spcBef>
                <a:spcPts val="1600"/>
              </a:spcBef>
              <a:spcAft>
                <a:spcPts val="0"/>
              </a:spcAft>
              <a:buSzPts val="1100"/>
              <a:buChar char="●"/>
            </a:pPr>
            <a:r>
              <a:rPr lang="en" sz="1100"/>
              <a:t>Normalización de Caracteres:</a:t>
            </a:r>
            <a:endParaRPr sz="1100"/>
          </a:p>
          <a:p>
            <a:pPr indent="-298450" lvl="1" marL="914400" rtl="0" algn="l">
              <a:spcBef>
                <a:spcPts val="0"/>
              </a:spcBef>
              <a:spcAft>
                <a:spcPts val="0"/>
              </a:spcAft>
              <a:buSzPts val="1100"/>
              <a:buChar char="○"/>
            </a:pPr>
            <a:r>
              <a:rPr lang="en" sz="1100"/>
              <a:t>Estandarización Unicode (NFC) para consistencia en tildes y caracteres especiales.</a:t>
            </a:r>
            <a:endParaRPr sz="1100"/>
          </a:p>
          <a:p>
            <a:pPr indent="-298450" lvl="1" marL="914400" rtl="0" algn="l">
              <a:spcBef>
                <a:spcPts val="0"/>
              </a:spcBef>
              <a:spcAft>
                <a:spcPts val="0"/>
              </a:spcAft>
              <a:buSzPts val="1100"/>
              <a:buChar char="○"/>
            </a:pPr>
            <a:r>
              <a:rPr lang="en" sz="1100"/>
              <a:t>Conversión de comillas tipográficas («, “, ‘) a estándares ASCII (", ').</a:t>
            </a:r>
            <a:endParaRPr sz="1100"/>
          </a:p>
          <a:p>
            <a:pPr indent="-298450" lvl="1" marL="914400" rtl="0" algn="l">
              <a:spcBef>
                <a:spcPts val="0"/>
              </a:spcBef>
              <a:spcAft>
                <a:spcPts val="0"/>
              </a:spcAft>
              <a:buSzPts val="1100"/>
              <a:buChar char="○"/>
            </a:pPr>
            <a:r>
              <a:rPr lang="en" sz="1100"/>
              <a:t>Normalización de puntuación (ej. guiones largos — a -).</a:t>
            </a:r>
            <a:endParaRPr sz="1100"/>
          </a:p>
          <a:p>
            <a:pPr indent="-298450" lvl="0" marL="457200" rtl="0" algn="l">
              <a:spcBef>
                <a:spcPts val="0"/>
              </a:spcBef>
              <a:spcAft>
                <a:spcPts val="0"/>
              </a:spcAft>
              <a:buSzPts val="1100"/>
              <a:buChar char="●"/>
            </a:pPr>
            <a:r>
              <a:rPr lang="en" sz="1100"/>
              <a:t>Limpieza Específica:</a:t>
            </a:r>
            <a:endParaRPr sz="1100"/>
          </a:p>
          <a:p>
            <a:pPr indent="-298450" lvl="1" marL="914400" rtl="0" algn="l">
              <a:spcBef>
                <a:spcPts val="0"/>
              </a:spcBef>
              <a:spcAft>
                <a:spcPts val="0"/>
              </a:spcAft>
              <a:buSzPts val="1100"/>
              <a:buChar char="○"/>
            </a:pPr>
            <a:r>
              <a:rPr lang="en" sz="1100"/>
              <a:t>En las biblias: eliminación de números de versículos para evitar que el modelo aprenda a traducir números irrelevantes.</a:t>
            </a:r>
            <a:endParaRPr sz="1100"/>
          </a:p>
          <a:p>
            <a:pPr indent="-298450" lvl="1" marL="914400" rtl="0" algn="l">
              <a:spcBef>
                <a:spcPts val="0"/>
              </a:spcBef>
              <a:spcAft>
                <a:spcPts val="0"/>
              </a:spcAft>
              <a:buSzPts val="1100"/>
              <a:buChar char="○"/>
            </a:pPr>
            <a:r>
              <a:rPr lang="en" sz="1100"/>
              <a:t>Eliminación de corchetes [] debido a que no aportan información.</a:t>
            </a:r>
            <a:endParaRPr sz="1100"/>
          </a:p>
          <a:p>
            <a:pPr indent="-298450" lvl="1" marL="914400" rtl="0" algn="l">
              <a:spcBef>
                <a:spcPts val="0"/>
              </a:spcBef>
              <a:spcAft>
                <a:spcPts val="0"/>
              </a:spcAft>
              <a:buSzPts val="1100"/>
              <a:buChar char="○"/>
            </a:pPr>
            <a:r>
              <a:rPr lang="en" sz="1100"/>
              <a:t>Eliminación de múltiples espacios en blanco en el texto.</a:t>
            </a:r>
            <a:endParaRPr sz="1100"/>
          </a:p>
          <a:p>
            <a:pPr indent="-298450" lvl="1" marL="914400" rtl="0" algn="l">
              <a:spcBef>
                <a:spcPts val="0"/>
              </a:spcBef>
              <a:spcAft>
                <a:spcPts val="0"/>
              </a:spcAft>
              <a:buSzPts val="1100"/>
              <a:buChar char="○"/>
            </a:pPr>
            <a:r>
              <a:rPr lang="en" sz="1100"/>
              <a:t>Conversión total a minúsculas.</a:t>
            </a:r>
            <a:endParaRPr sz="1100"/>
          </a:p>
          <a:p>
            <a:pPr indent="-298450" lvl="0" marL="457200" rtl="0" algn="l">
              <a:spcBef>
                <a:spcPts val="0"/>
              </a:spcBef>
              <a:spcAft>
                <a:spcPts val="0"/>
              </a:spcAft>
              <a:buSzPts val="1100"/>
              <a:buChar char="●"/>
            </a:pPr>
            <a:r>
              <a:rPr lang="en" sz="1100"/>
              <a:t>Data Augmentation:</a:t>
            </a:r>
            <a:endParaRPr sz="1100"/>
          </a:p>
          <a:p>
            <a:pPr indent="-298450" lvl="1" marL="914400" rtl="0" algn="l">
              <a:spcBef>
                <a:spcPts val="0"/>
              </a:spcBef>
              <a:spcAft>
                <a:spcPts val="0"/>
              </a:spcAft>
              <a:buSzPts val="1100"/>
              <a:buChar char="○"/>
            </a:pPr>
            <a:r>
              <a:rPr lang="en" sz="1100"/>
              <a:t>Se dividieron los versículos en oraciones individuales.</a:t>
            </a:r>
            <a:endParaRPr sz="1100"/>
          </a:p>
          <a:p>
            <a:pPr indent="-298450" lvl="1" marL="914400" rtl="0" algn="l">
              <a:spcBef>
                <a:spcPts val="0"/>
              </a:spcBef>
              <a:spcAft>
                <a:spcPts val="0"/>
              </a:spcAft>
              <a:buSzPts val="1100"/>
              <a:buChar char="○"/>
            </a:pPr>
            <a:r>
              <a:rPr lang="en" sz="1100"/>
              <a:t>Se descartaron oraciones con longitud &lt; 5 caracteres para eliminar ruido.</a:t>
            </a:r>
            <a:endParaRPr sz="1100"/>
          </a:p>
        </p:txBody>
      </p:sp>
      <p:pic>
        <p:nvPicPr>
          <p:cNvPr id="99" name="Google Shape;99;p18"/>
          <p:cNvPicPr preferRelativeResize="0"/>
          <p:nvPr/>
        </p:nvPicPr>
        <p:blipFill>
          <a:blip r:embed="rId3">
            <a:alphaModFix/>
          </a:blip>
          <a:stretch>
            <a:fillRect/>
          </a:stretch>
        </p:blipFill>
        <p:spPr>
          <a:xfrm>
            <a:off x="6421750" y="133350"/>
            <a:ext cx="2074550" cy="2176900"/>
          </a:xfrm>
          <a:prstGeom prst="rect">
            <a:avLst/>
          </a:prstGeom>
          <a:noFill/>
          <a:ln>
            <a:noFill/>
          </a:ln>
        </p:spPr>
      </p:pic>
      <p:pic>
        <p:nvPicPr>
          <p:cNvPr id="100" name="Google Shape;100;p18"/>
          <p:cNvPicPr preferRelativeResize="0"/>
          <p:nvPr/>
        </p:nvPicPr>
        <p:blipFill>
          <a:blip r:embed="rId4">
            <a:alphaModFix/>
          </a:blip>
          <a:stretch>
            <a:fillRect/>
          </a:stretch>
        </p:blipFill>
        <p:spPr>
          <a:xfrm>
            <a:off x="6530338" y="2453125"/>
            <a:ext cx="1857375" cy="24307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19"/>
          <p:cNvSpPr txBox="1"/>
          <p:nvPr>
            <p:ph type="title"/>
          </p:nvPr>
        </p:nvSpPr>
        <p:spPr>
          <a:xfrm>
            <a:off x="311700" y="148700"/>
            <a:ext cx="8520600" cy="61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Tokenozación y split</a:t>
            </a:r>
            <a:endParaRPr/>
          </a:p>
        </p:txBody>
      </p:sp>
      <p:sp>
        <p:nvSpPr>
          <p:cNvPr id="106" name="Google Shape;106;p19"/>
          <p:cNvSpPr txBox="1"/>
          <p:nvPr>
            <p:ph idx="1" type="body"/>
          </p:nvPr>
        </p:nvSpPr>
        <p:spPr>
          <a:xfrm>
            <a:off x="44450" y="761900"/>
            <a:ext cx="6371100" cy="4253400"/>
          </a:xfrm>
          <a:prstGeom prst="rect">
            <a:avLst/>
          </a:prstGeom>
        </p:spPr>
        <p:txBody>
          <a:bodyPr anchorCtr="0" anchor="t" bIns="91425" lIns="91425" spcFirstLastPara="1" rIns="91425" wrap="square" tIns="91425">
            <a:noAutofit/>
          </a:bodyPr>
          <a:lstStyle/>
          <a:p>
            <a:pPr indent="-298450" lvl="0" marL="457200" rtl="0" algn="l">
              <a:spcBef>
                <a:spcPts val="0"/>
              </a:spcBef>
              <a:spcAft>
                <a:spcPts val="0"/>
              </a:spcAft>
              <a:buSzPts val="1100"/>
              <a:buChar char="●"/>
            </a:pPr>
            <a:r>
              <a:rPr lang="en" sz="1100"/>
              <a:t>Para la tokenización se usó el algoritmo BPE (Byte Pair Encoding).</a:t>
            </a:r>
            <a:endParaRPr sz="1100"/>
          </a:p>
          <a:p>
            <a:pPr indent="-298450" lvl="1" marL="914400" rtl="0" algn="l">
              <a:spcBef>
                <a:spcPts val="0"/>
              </a:spcBef>
              <a:spcAft>
                <a:spcPts val="0"/>
              </a:spcAft>
              <a:buSzPts val="1100"/>
              <a:buChar char="○"/>
            </a:pPr>
            <a:r>
              <a:rPr lang="en" sz="1100"/>
              <a:t>Librería: SentencePiece (Google).</a:t>
            </a:r>
            <a:endParaRPr sz="1100"/>
          </a:p>
          <a:p>
            <a:pPr indent="-298450" lvl="1" marL="914400" rtl="0" algn="l">
              <a:spcBef>
                <a:spcPts val="0"/>
              </a:spcBef>
              <a:spcAft>
                <a:spcPts val="0"/>
              </a:spcAft>
              <a:buSzPts val="1100"/>
              <a:buChar char="○"/>
            </a:pPr>
            <a:r>
              <a:rPr lang="en" sz="1100"/>
              <a:t>Enfoque: tokenización a nivel de sub-palabras.</a:t>
            </a:r>
            <a:endParaRPr sz="1100"/>
          </a:p>
          <a:p>
            <a:pPr indent="-298450" lvl="1" marL="914400" rtl="0" algn="l">
              <a:spcBef>
                <a:spcPts val="0"/>
              </a:spcBef>
              <a:spcAft>
                <a:spcPts val="0"/>
              </a:spcAft>
              <a:buSzPts val="1100"/>
              <a:buChar char="○"/>
            </a:pPr>
            <a:r>
              <a:rPr lang="en" sz="1100"/>
              <a:t>El aymara es una lengua aglutinante (una sola raíz puede generar varias palabras únicas mediante la adición de sufijos).</a:t>
            </a:r>
            <a:endParaRPr sz="1100"/>
          </a:p>
          <a:p>
            <a:pPr indent="-298450" lvl="2" marL="1371600" rtl="0" algn="l">
              <a:spcBef>
                <a:spcPts val="0"/>
              </a:spcBef>
              <a:spcAft>
                <a:spcPts val="0"/>
              </a:spcAft>
              <a:buSzPts val="1100"/>
              <a:buChar char="■"/>
            </a:pPr>
            <a:r>
              <a:rPr lang="en" sz="1100"/>
              <a:t>BPE permite segmentar palabras en sub-unidades más frecuentes (raíces y sufijos) logrando un equilibrio óptimo entre la tokenización a nivel de caracteres y la tokenización a nivel de palabras.</a:t>
            </a:r>
            <a:endParaRPr sz="1100"/>
          </a:p>
          <a:p>
            <a:pPr indent="-298450" lvl="0" marL="457200" rtl="0" algn="l">
              <a:spcBef>
                <a:spcPts val="0"/>
              </a:spcBef>
              <a:spcAft>
                <a:spcPts val="0"/>
              </a:spcAft>
              <a:buSzPts val="1100"/>
              <a:buChar char="●"/>
            </a:pPr>
            <a:r>
              <a:rPr lang="en" sz="1100"/>
              <a:t>Vocabulario compartido</a:t>
            </a:r>
            <a:endParaRPr sz="1100"/>
          </a:p>
          <a:p>
            <a:pPr indent="-298450" lvl="1" marL="914400" rtl="0" algn="l">
              <a:spcBef>
                <a:spcPts val="0"/>
              </a:spcBef>
              <a:spcAft>
                <a:spcPts val="0"/>
              </a:spcAft>
              <a:buSzPts val="1100"/>
              <a:buChar char="○"/>
            </a:pPr>
            <a:r>
              <a:rPr lang="en" sz="1100"/>
              <a:t>Práctica estándar en NMT de bajos recursos. Además ambos utilizan el alfabeto latino.</a:t>
            </a:r>
            <a:endParaRPr sz="1100"/>
          </a:p>
          <a:p>
            <a:pPr indent="-298450" lvl="1" marL="914400" rtl="0" algn="l">
              <a:spcBef>
                <a:spcPts val="0"/>
              </a:spcBef>
              <a:spcAft>
                <a:spcPts val="0"/>
              </a:spcAft>
              <a:buSzPts val="1100"/>
              <a:buChar char="○"/>
            </a:pPr>
            <a:r>
              <a:rPr lang="en" sz="1100"/>
              <a:t>Se entrenó un único tokenizador concatenando ambos textos (spanish.txt + aymara.txt).</a:t>
            </a:r>
            <a:endParaRPr sz="1100"/>
          </a:p>
          <a:p>
            <a:pPr indent="-298450" lvl="1" marL="914400" rtl="0" algn="l">
              <a:spcBef>
                <a:spcPts val="0"/>
              </a:spcBef>
              <a:spcAft>
                <a:spcPts val="0"/>
              </a:spcAft>
              <a:buSzPts val="1100"/>
              <a:buChar char="○"/>
            </a:pPr>
            <a:r>
              <a:rPr lang="en" sz="1100"/>
              <a:t>Tamaño del Vocabulario: 16000 tokens.</a:t>
            </a:r>
            <a:endParaRPr sz="1100"/>
          </a:p>
          <a:p>
            <a:pPr indent="-298450" lvl="1" marL="914400" rtl="0" algn="l">
              <a:spcBef>
                <a:spcPts val="0"/>
              </a:spcBef>
              <a:spcAft>
                <a:spcPts val="0"/>
              </a:spcAft>
              <a:buSzPts val="1100"/>
              <a:buChar char="○"/>
            </a:pPr>
            <a:r>
              <a:rPr lang="en" sz="1100"/>
              <a:t>Reducir la complejidad del modelo transformer al compartir la capa de embeddings.</a:t>
            </a:r>
            <a:endParaRPr sz="1100"/>
          </a:p>
          <a:p>
            <a:pPr indent="-298450" lvl="0" marL="457200" rtl="0" algn="l">
              <a:spcBef>
                <a:spcPts val="0"/>
              </a:spcBef>
              <a:spcAft>
                <a:spcPts val="0"/>
              </a:spcAft>
              <a:buSzPts val="1100"/>
              <a:buChar char="●"/>
            </a:pPr>
            <a:r>
              <a:rPr lang="en" sz="1100"/>
              <a:t>Análisis de las longitudes de secuencias</a:t>
            </a:r>
            <a:endParaRPr sz="1100"/>
          </a:p>
          <a:p>
            <a:pPr indent="-298450" lvl="1" marL="914400" rtl="0" algn="l">
              <a:spcBef>
                <a:spcPts val="0"/>
              </a:spcBef>
              <a:spcAft>
                <a:spcPts val="0"/>
              </a:spcAft>
              <a:buSzPts val="1100"/>
              <a:buChar char="○"/>
            </a:pPr>
            <a:r>
              <a:rPr lang="en" sz="1100"/>
              <a:t>Se trabajó con pares cuya longitud máxima fue de 80 tokens. Este valor cubre más del 99% de los pares del corpus.</a:t>
            </a:r>
            <a:endParaRPr sz="1100"/>
          </a:p>
          <a:p>
            <a:pPr indent="-298450" lvl="1" marL="914400" rtl="0" algn="l">
              <a:spcBef>
                <a:spcPts val="0"/>
              </a:spcBef>
              <a:spcAft>
                <a:spcPts val="0"/>
              </a:spcAft>
              <a:buSzPts val="1100"/>
              <a:buChar char="○"/>
            </a:pPr>
            <a:r>
              <a:rPr lang="en" sz="1100"/>
              <a:t>Finalmente se tiene 163733 pares (aymara, español).</a:t>
            </a:r>
            <a:endParaRPr sz="1100"/>
          </a:p>
          <a:p>
            <a:pPr indent="-298450" lvl="0" marL="457200" rtl="0" algn="l">
              <a:spcBef>
                <a:spcPts val="0"/>
              </a:spcBef>
              <a:spcAft>
                <a:spcPts val="0"/>
              </a:spcAft>
              <a:buSzPts val="1100"/>
              <a:buChar char="●"/>
            </a:pPr>
            <a:r>
              <a:rPr lang="en" sz="1100"/>
              <a:t>Split del dataset</a:t>
            </a:r>
            <a:endParaRPr sz="1100"/>
          </a:p>
          <a:p>
            <a:pPr indent="-298450" lvl="1" marL="914400" rtl="0" algn="l">
              <a:spcBef>
                <a:spcPts val="0"/>
              </a:spcBef>
              <a:spcAft>
                <a:spcPts val="0"/>
              </a:spcAft>
              <a:buSzPts val="1100"/>
              <a:buChar char="○"/>
            </a:pPr>
            <a:r>
              <a:rPr lang="en" sz="1100"/>
              <a:t>Random Shuffle</a:t>
            </a:r>
            <a:endParaRPr sz="1100"/>
          </a:p>
          <a:p>
            <a:pPr indent="-298450" lvl="1" marL="914400" rtl="0" algn="l">
              <a:spcBef>
                <a:spcPts val="0"/>
              </a:spcBef>
              <a:spcAft>
                <a:spcPts val="0"/>
              </a:spcAft>
              <a:buSzPts val="1100"/>
              <a:buChar char="○"/>
            </a:pPr>
            <a:r>
              <a:rPr lang="en" sz="1100"/>
              <a:t>Entrenamiento (90%), Validacion (5%) y prueba (5%).</a:t>
            </a:r>
            <a:endParaRPr sz="1100"/>
          </a:p>
        </p:txBody>
      </p:sp>
      <p:pic>
        <p:nvPicPr>
          <p:cNvPr id="107" name="Google Shape;107;p19"/>
          <p:cNvPicPr preferRelativeResize="0"/>
          <p:nvPr/>
        </p:nvPicPr>
        <p:blipFill>
          <a:blip r:embed="rId3">
            <a:alphaModFix/>
          </a:blip>
          <a:stretch>
            <a:fillRect/>
          </a:stretch>
        </p:blipFill>
        <p:spPr>
          <a:xfrm>
            <a:off x="6459908" y="3429025"/>
            <a:ext cx="2684100" cy="1284470"/>
          </a:xfrm>
          <a:prstGeom prst="rect">
            <a:avLst/>
          </a:prstGeom>
          <a:noFill/>
          <a:ln>
            <a:noFill/>
          </a:ln>
        </p:spPr>
      </p:pic>
      <p:pic>
        <p:nvPicPr>
          <p:cNvPr id="108" name="Google Shape;108;p19"/>
          <p:cNvPicPr preferRelativeResize="0"/>
          <p:nvPr/>
        </p:nvPicPr>
        <p:blipFill>
          <a:blip r:embed="rId4">
            <a:alphaModFix/>
          </a:blip>
          <a:stretch>
            <a:fillRect/>
          </a:stretch>
        </p:blipFill>
        <p:spPr>
          <a:xfrm>
            <a:off x="6256876" y="691500"/>
            <a:ext cx="2887125" cy="247275"/>
          </a:xfrm>
          <a:prstGeom prst="rect">
            <a:avLst/>
          </a:prstGeom>
          <a:noFill/>
          <a:ln>
            <a:noFill/>
          </a:ln>
        </p:spPr>
      </p:pic>
      <p:pic>
        <p:nvPicPr>
          <p:cNvPr id="109" name="Google Shape;109;p19"/>
          <p:cNvPicPr preferRelativeResize="0"/>
          <p:nvPr/>
        </p:nvPicPr>
        <p:blipFill>
          <a:blip r:embed="rId5">
            <a:alphaModFix/>
          </a:blip>
          <a:stretch>
            <a:fillRect/>
          </a:stretch>
        </p:blipFill>
        <p:spPr>
          <a:xfrm>
            <a:off x="6459908" y="1329825"/>
            <a:ext cx="2684100" cy="1827588"/>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20"/>
          <p:cNvSpPr txBox="1"/>
          <p:nvPr>
            <p:ph type="title"/>
          </p:nvPr>
        </p:nvSpPr>
        <p:spPr>
          <a:xfrm>
            <a:off x="311700" y="445025"/>
            <a:ext cx="8520600" cy="61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Arquitectura del Modelo</a:t>
            </a:r>
            <a:endParaRPr/>
          </a:p>
        </p:txBody>
      </p:sp>
      <p:sp>
        <p:nvSpPr>
          <p:cNvPr id="115" name="Google Shape;115;p20"/>
          <p:cNvSpPr txBox="1"/>
          <p:nvPr>
            <p:ph idx="1" type="body"/>
          </p:nvPr>
        </p:nvSpPr>
        <p:spPr>
          <a:xfrm>
            <a:off x="311700" y="1171600"/>
            <a:ext cx="3186000" cy="3766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100"/>
              <a:t>Parámetros de la arquitectura:</a:t>
            </a:r>
            <a:endParaRPr sz="1100"/>
          </a:p>
          <a:p>
            <a:pPr indent="-298450" lvl="0" marL="457200" rtl="0" algn="l">
              <a:spcBef>
                <a:spcPts val="1600"/>
              </a:spcBef>
              <a:spcAft>
                <a:spcPts val="0"/>
              </a:spcAft>
              <a:buSzPts val="1100"/>
              <a:buChar char="●"/>
            </a:pPr>
            <a:r>
              <a:rPr lang="en" sz="1100"/>
              <a:t>d_m</a:t>
            </a:r>
            <a:r>
              <a:rPr lang="en" sz="1100"/>
              <a:t>odel</a:t>
            </a:r>
            <a:r>
              <a:rPr lang="en" sz="1100"/>
              <a:t>: 512 (Vector de embeddings).</a:t>
            </a:r>
            <a:endParaRPr sz="1100"/>
          </a:p>
          <a:p>
            <a:pPr indent="-298450" lvl="0" marL="457200" rtl="0" algn="l">
              <a:spcBef>
                <a:spcPts val="0"/>
              </a:spcBef>
              <a:spcAft>
                <a:spcPts val="0"/>
              </a:spcAft>
              <a:buSzPts val="1100"/>
              <a:buChar char="●"/>
            </a:pPr>
            <a:r>
              <a:rPr lang="en" sz="1100"/>
              <a:t>Capas (N): profundidad estándar 6 encoder / 6 decoder.</a:t>
            </a:r>
            <a:endParaRPr sz="1100"/>
          </a:p>
          <a:p>
            <a:pPr indent="-298450" lvl="0" marL="457200" rtl="0" algn="l">
              <a:spcBef>
                <a:spcPts val="0"/>
              </a:spcBef>
              <a:spcAft>
                <a:spcPts val="0"/>
              </a:spcAft>
              <a:buSzPts val="1100"/>
              <a:buChar char="●"/>
            </a:pPr>
            <a:r>
              <a:rPr lang="en" sz="1100"/>
              <a:t>Cabezas de Atención (h): 8.</a:t>
            </a:r>
            <a:endParaRPr sz="1100"/>
          </a:p>
          <a:p>
            <a:pPr indent="-298450" lvl="0" marL="457200" rtl="0" algn="l">
              <a:spcBef>
                <a:spcPts val="0"/>
              </a:spcBef>
              <a:spcAft>
                <a:spcPts val="0"/>
              </a:spcAft>
              <a:buSzPts val="1100"/>
              <a:buChar char="●"/>
            </a:pPr>
            <a:r>
              <a:rPr lang="en" sz="1100"/>
              <a:t>d_ffn: 2048.</a:t>
            </a:r>
            <a:endParaRPr sz="1100"/>
          </a:p>
          <a:p>
            <a:pPr indent="-298450" lvl="0" marL="457200" rtl="0" algn="l">
              <a:spcBef>
                <a:spcPts val="0"/>
              </a:spcBef>
              <a:spcAft>
                <a:spcPts val="0"/>
              </a:spcAft>
              <a:buSzPts val="1100"/>
              <a:buChar char="●"/>
            </a:pPr>
            <a:r>
              <a:rPr lang="en" sz="1100"/>
              <a:t>Dropout: 0.1</a:t>
            </a:r>
            <a:endParaRPr sz="1100"/>
          </a:p>
          <a:p>
            <a:pPr indent="0" lvl="0" marL="0" rtl="0" algn="l">
              <a:spcBef>
                <a:spcPts val="1600"/>
              </a:spcBef>
              <a:spcAft>
                <a:spcPts val="0"/>
              </a:spcAft>
              <a:buNone/>
            </a:pPr>
            <a:r>
              <a:rPr lang="en" sz="1100"/>
              <a:t>Entrenamiento:</a:t>
            </a:r>
            <a:endParaRPr sz="1100"/>
          </a:p>
          <a:p>
            <a:pPr indent="-298450" lvl="0" marL="457200" rtl="0" algn="l">
              <a:spcBef>
                <a:spcPts val="1600"/>
              </a:spcBef>
              <a:spcAft>
                <a:spcPts val="0"/>
              </a:spcAft>
              <a:buSzPts val="1100"/>
              <a:buChar char="●"/>
            </a:pPr>
            <a:r>
              <a:rPr lang="en" sz="1100"/>
              <a:t>Épocas: 100.</a:t>
            </a:r>
            <a:endParaRPr sz="1100"/>
          </a:p>
          <a:p>
            <a:pPr indent="-298450" lvl="0" marL="457200" rtl="0" algn="l">
              <a:spcBef>
                <a:spcPts val="0"/>
              </a:spcBef>
              <a:spcAft>
                <a:spcPts val="0"/>
              </a:spcAft>
              <a:buSzPts val="1100"/>
              <a:buChar char="●"/>
            </a:pPr>
            <a:r>
              <a:rPr lang="en" sz="1100"/>
              <a:t>Batch Size: 128.</a:t>
            </a:r>
            <a:endParaRPr sz="1100"/>
          </a:p>
          <a:p>
            <a:pPr indent="-298450" lvl="0" marL="457200" rtl="0" algn="l">
              <a:spcBef>
                <a:spcPts val="0"/>
              </a:spcBef>
              <a:spcAft>
                <a:spcPts val="0"/>
              </a:spcAft>
              <a:buSzPts val="1100"/>
              <a:buChar char="●"/>
            </a:pPr>
            <a:r>
              <a:rPr lang="en" sz="1100"/>
              <a:t>Checkpointing: Guardado automático del mejor modelo basado en BLEU.</a:t>
            </a:r>
            <a:endParaRPr sz="1100"/>
          </a:p>
          <a:p>
            <a:pPr indent="-298450" lvl="0" marL="457200" rtl="0" algn="l">
              <a:spcBef>
                <a:spcPts val="0"/>
              </a:spcBef>
              <a:spcAft>
                <a:spcPts val="0"/>
              </a:spcAft>
              <a:buSzPts val="1100"/>
              <a:buChar char="●"/>
            </a:pPr>
            <a:r>
              <a:rPr lang="en" sz="1100"/>
              <a:t>Entrenamiento</a:t>
            </a:r>
            <a:r>
              <a:rPr lang="en" sz="1100"/>
              <a:t> </a:t>
            </a:r>
            <a:r>
              <a:rPr lang="en" sz="1100"/>
              <a:t>duró</a:t>
            </a:r>
            <a:r>
              <a:rPr lang="en" sz="1100"/>
              <a:t> aproximadamente 24 horas cada sentido de traducción (‘Es → Ay’ y ‘Ay → Es’).</a:t>
            </a:r>
            <a:endParaRPr sz="1100"/>
          </a:p>
        </p:txBody>
      </p:sp>
      <p:pic>
        <p:nvPicPr>
          <p:cNvPr id="116" name="Google Shape;116;p20" title="arquitectura_transformer.png"/>
          <p:cNvPicPr preferRelativeResize="0"/>
          <p:nvPr/>
        </p:nvPicPr>
        <p:blipFill rotWithShape="1">
          <a:blip r:embed="rId3">
            <a:alphaModFix/>
          </a:blip>
          <a:srcRect b="0" l="12433" r="11009" t="0"/>
          <a:stretch/>
        </p:blipFill>
        <p:spPr>
          <a:xfrm>
            <a:off x="3602350" y="1019200"/>
            <a:ext cx="5286374" cy="37662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21"/>
          <p:cNvSpPr txBox="1"/>
          <p:nvPr>
            <p:ph type="title"/>
          </p:nvPr>
        </p:nvSpPr>
        <p:spPr>
          <a:xfrm>
            <a:off x="311700" y="445025"/>
            <a:ext cx="8520600" cy="61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Resultados Aymara → Español</a:t>
            </a:r>
            <a:endParaRPr/>
          </a:p>
          <a:p>
            <a:pPr indent="0" lvl="0" marL="0" rtl="0" algn="l">
              <a:spcBef>
                <a:spcPts val="0"/>
              </a:spcBef>
              <a:spcAft>
                <a:spcPts val="0"/>
              </a:spcAft>
              <a:buNone/>
            </a:pPr>
            <a:r>
              <a:t/>
            </a:r>
            <a:endParaRPr/>
          </a:p>
        </p:txBody>
      </p:sp>
      <p:sp>
        <p:nvSpPr>
          <p:cNvPr id="122" name="Google Shape;122;p21"/>
          <p:cNvSpPr txBox="1"/>
          <p:nvPr>
            <p:ph idx="1" type="body"/>
          </p:nvPr>
        </p:nvSpPr>
        <p:spPr>
          <a:xfrm>
            <a:off x="311700" y="3451850"/>
            <a:ext cx="8434200" cy="1533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100"/>
              <a:t>Resultados en el Test Set:</a:t>
            </a:r>
            <a:endParaRPr sz="1100"/>
          </a:p>
          <a:p>
            <a:pPr indent="-298450" lvl="0" marL="457200" rtl="0" algn="l">
              <a:spcBef>
                <a:spcPts val="1600"/>
              </a:spcBef>
              <a:spcAft>
                <a:spcPts val="0"/>
              </a:spcAft>
              <a:buSzPts val="1100"/>
              <a:buChar char="●"/>
            </a:pPr>
            <a:r>
              <a:rPr lang="en" sz="1100"/>
              <a:t>BLEU (Beam Width = 5): 28.95</a:t>
            </a:r>
            <a:endParaRPr sz="1100"/>
          </a:p>
          <a:p>
            <a:pPr indent="-298450" lvl="1" marL="914400" rtl="0" algn="l">
              <a:spcBef>
                <a:spcPts val="0"/>
              </a:spcBef>
              <a:spcAft>
                <a:spcPts val="0"/>
              </a:spcAft>
              <a:buSzPts val="1100"/>
              <a:buChar char="○"/>
            </a:pPr>
            <a:r>
              <a:rPr lang="en" sz="1100"/>
              <a:t>El modelo ha superado la barrera de los 20 puntos, indicando traducciones con alta coherencia sintáctica y léxica.</a:t>
            </a:r>
            <a:endParaRPr sz="1100"/>
          </a:p>
          <a:p>
            <a:pPr indent="-298450" lvl="0" marL="457200" rtl="0" algn="l">
              <a:spcBef>
                <a:spcPts val="0"/>
              </a:spcBef>
              <a:spcAft>
                <a:spcPts val="0"/>
              </a:spcAft>
              <a:buSzPts val="1100"/>
              <a:buChar char="●"/>
            </a:pPr>
            <a:r>
              <a:rPr lang="en" sz="1100"/>
              <a:t>Perplexity: 9.57.</a:t>
            </a:r>
            <a:endParaRPr sz="1100"/>
          </a:p>
          <a:p>
            <a:pPr indent="-298450" lvl="1" marL="914400" rtl="0" algn="l">
              <a:spcBef>
                <a:spcPts val="0"/>
              </a:spcBef>
              <a:spcAft>
                <a:spcPts val="0"/>
              </a:spcAft>
              <a:buSzPts val="1100"/>
              <a:buChar char="○"/>
            </a:pPr>
            <a:r>
              <a:rPr lang="en" sz="1100"/>
              <a:t>En promedio, el modelo duda entre menos de 10 palabras posibles para la siguiente token.</a:t>
            </a:r>
            <a:endParaRPr sz="1100"/>
          </a:p>
          <a:p>
            <a:pPr indent="-298450" lvl="0" marL="457200" rtl="0" algn="l">
              <a:spcBef>
                <a:spcPts val="0"/>
              </a:spcBef>
              <a:spcAft>
                <a:spcPts val="0"/>
              </a:spcAft>
              <a:buSzPts val="1100"/>
              <a:buChar char="●"/>
            </a:pPr>
            <a:r>
              <a:rPr lang="en" sz="1100"/>
              <a:t>Loss: 2.26.</a:t>
            </a:r>
            <a:endParaRPr sz="1100"/>
          </a:p>
        </p:txBody>
      </p:sp>
      <p:pic>
        <p:nvPicPr>
          <p:cNvPr id="123" name="Google Shape;123;p21"/>
          <p:cNvPicPr preferRelativeResize="0"/>
          <p:nvPr/>
        </p:nvPicPr>
        <p:blipFill>
          <a:blip r:embed="rId3">
            <a:alphaModFix/>
          </a:blip>
          <a:stretch>
            <a:fillRect/>
          </a:stretch>
        </p:blipFill>
        <p:spPr>
          <a:xfrm>
            <a:off x="368850" y="1139350"/>
            <a:ext cx="2719151" cy="2182025"/>
          </a:xfrm>
          <a:prstGeom prst="rect">
            <a:avLst/>
          </a:prstGeom>
          <a:noFill/>
          <a:ln>
            <a:noFill/>
          </a:ln>
        </p:spPr>
      </p:pic>
      <p:pic>
        <p:nvPicPr>
          <p:cNvPr id="124" name="Google Shape;124;p21"/>
          <p:cNvPicPr preferRelativeResize="0"/>
          <p:nvPr/>
        </p:nvPicPr>
        <p:blipFill>
          <a:blip r:embed="rId4">
            <a:alphaModFix/>
          </a:blip>
          <a:stretch>
            <a:fillRect/>
          </a:stretch>
        </p:blipFill>
        <p:spPr>
          <a:xfrm>
            <a:off x="3391999" y="1139350"/>
            <a:ext cx="2738352" cy="2182025"/>
          </a:xfrm>
          <a:prstGeom prst="rect">
            <a:avLst/>
          </a:prstGeom>
          <a:noFill/>
          <a:ln>
            <a:noFill/>
          </a:ln>
        </p:spPr>
      </p:pic>
      <p:pic>
        <p:nvPicPr>
          <p:cNvPr id="125" name="Google Shape;125;p21"/>
          <p:cNvPicPr preferRelativeResize="0"/>
          <p:nvPr/>
        </p:nvPicPr>
        <p:blipFill>
          <a:blip r:embed="rId5">
            <a:alphaModFix/>
          </a:blip>
          <a:stretch>
            <a:fillRect/>
          </a:stretch>
        </p:blipFill>
        <p:spPr>
          <a:xfrm>
            <a:off x="6301801" y="1105850"/>
            <a:ext cx="2689799" cy="2177685"/>
          </a:xfrm>
          <a:prstGeom prst="rect">
            <a:avLst/>
          </a:prstGeom>
          <a:noFill/>
          <a:ln>
            <a:noFill/>
          </a:ln>
        </p:spPr>
      </p:pic>
      <p:sp>
        <p:nvSpPr>
          <p:cNvPr id="126" name="Google Shape;126;p21"/>
          <p:cNvSpPr txBox="1"/>
          <p:nvPr/>
        </p:nvSpPr>
        <p:spPr>
          <a:xfrm>
            <a:off x="7088425" y="1365875"/>
            <a:ext cx="657300" cy="30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800">
                <a:solidFill>
                  <a:schemeClr val="dk1"/>
                </a:solidFill>
                <a:latin typeface="Old Standard TT"/>
                <a:ea typeface="Old Standard TT"/>
                <a:cs typeface="Old Standard TT"/>
                <a:sym typeface="Old Standard TT"/>
              </a:rPr>
              <a:t>30.17</a:t>
            </a:r>
            <a:endParaRPr sz="800">
              <a:solidFill>
                <a:schemeClr val="dk1"/>
              </a:solidFill>
              <a:latin typeface="Old Standard TT"/>
              <a:ea typeface="Old Standard TT"/>
              <a:cs typeface="Old Standard TT"/>
              <a:sym typeface="Old Standard TT"/>
            </a:endParaRPr>
          </a:p>
        </p:txBody>
      </p:sp>
      <p:sp>
        <p:nvSpPr>
          <p:cNvPr id="127" name="Google Shape;127;p21"/>
          <p:cNvSpPr/>
          <p:nvPr/>
        </p:nvSpPr>
        <p:spPr>
          <a:xfrm>
            <a:off x="1356783" y="2774942"/>
            <a:ext cx="105900" cy="105900"/>
          </a:xfrm>
          <a:prstGeom prst="flowChartSummingJunction">
            <a:avLst/>
          </a:prstGeom>
          <a:noFill/>
          <a:ln cap="flat" cmpd="sng" w="9525">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Old Standard TT"/>
              <a:ea typeface="Old Standard TT"/>
              <a:cs typeface="Old Standard TT"/>
              <a:sym typeface="Old Standard TT"/>
            </a:endParaRPr>
          </a:p>
        </p:txBody>
      </p:sp>
      <p:sp>
        <p:nvSpPr>
          <p:cNvPr id="128" name="Google Shape;128;p21"/>
          <p:cNvSpPr/>
          <p:nvPr/>
        </p:nvSpPr>
        <p:spPr>
          <a:xfrm>
            <a:off x="4398433" y="2927342"/>
            <a:ext cx="105900" cy="105900"/>
          </a:xfrm>
          <a:prstGeom prst="flowChartSummingJunction">
            <a:avLst/>
          </a:prstGeom>
          <a:noFill/>
          <a:ln cap="flat" cmpd="sng" w="9525">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Old Standard TT"/>
              <a:ea typeface="Old Standard TT"/>
              <a:cs typeface="Old Standard TT"/>
              <a:sym typeface="Old Standard TT"/>
            </a:endParaRPr>
          </a:p>
        </p:txBody>
      </p:sp>
      <p:sp>
        <p:nvSpPr>
          <p:cNvPr id="129" name="Google Shape;129;p21"/>
          <p:cNvSpPr txBox="1"/>
          <p:nvPr/>
        </p:nvSpPr>
        <p:spPr>
          <a:xfrm>
            <a:off x="1314150" y="2525183"/>
            <a:ext cx="657300" cy="30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800">
                <a:solidFill>
                  <a:schemeClr val="dk1"/>
                </a:solidFill>
                <a:latin typeface="Old Standard TT"/>
                <a:ea typeface="Old Standard TT"/>
                <a:cs typeface="Old Standard TT"/>
                <a:sym typeface="Old Standard TT"/>
              </a:rPr>
              <a:t>2.25</a:t>
            </a:r>
            <a:endParaRPr sz="800">
              <a:solidFill>
                <a:schemeClr val="dk1"/>
              </a:solidFill>
              <a:latin typeface="Old Standard TT"/>
              <a:ea typeface="Old Standard TT"/>
              <a:cs typeface="Old Standard TT"/>
              <a:sym typeface="Old Standard TT"/>
            </a:endParaRPr>
          </a:p>
        </p:txBody>
      </p:sp>
      <p:sp>
        <p:nvSpPr>
          <p:cNvPr id="130" name="Google Shape;130;p21"/>
          <p:cNvSpPr txBox="1"/>
          <p:nvPr/>
        </p:nvSpPr>
        <p:spPr>
          <a:xfrm>
            <a:off x="4284817" y="2677592"/>
            <a:ext cx="657300" cy="30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800">
                <a:solidFill>
                  <a:schemeClr val="dk1"/>
                </a:solidFill>
                <a:latin typeface="Old Standard TT"/>
                <a:ea typeface="Old Standard TT"/>
                <a:cs typeface="Old Standard TT"/>
                <a:sym typeface="Old Standard TT"/>
              </a:rPr>
              <a:t>9.47</a:t>
            </a:r>
            <a:endParaRPr sz="800">
              <a:solidFill>
                <a:schemeClr val="dk1"/>
              </a:solidFill>
              <a:latin typeface="Old Standard TT"/>
              <a:ea typeface="Old Standard TT"/>
              <a:cs typeface="Old Standard TT"/>
              <a:sym typeface="Old Standard TT"/>
            </a:endParaRPr>
          </a:p>
        </p:txBody>
      </p:sp>
      <p:sp>
        <p:nvSpPr>
          <p:cNvPr id="131" name="Google Shape;131;p21"/>
          <p:cNvSpPr txBox="1"/>
          <p:nvPr/>
        </p:nvSpPr>
        <p:spPr>
          <a:xfrm>
            <a:off x="2734075" y="2677600"/>
            <a:ext cx="421800" cy="30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800">
                <a:solidFill>
                  <a:schemeClr val="dk1"/>
                </a:solidFill>
                <a:latin typeface="Old Standard TT"/>
                <a:ea typeface="Old Standard TT"/>
                <a:cs typeface="Old Standard TT"/>
                <a:sym typeface="Old Standard TT"/>
              </a:rPr>
              <a:t>1.88</a:t>
            </a:r>
            <a:endParaRPr sz="800">
              <a:solidFill>
                <a:schemeClr val="dk1"/>
              </a:solidFill>
              <a:latin typeface="Old Standard TT"/>
              <a:ea typeface="Old Standard TT"/>
              <a:cs typeface="Old Standard TT"/>
              <a:sym typeface="Old Standard TT"/>
            </a:endParaRPr>
          </a:p>
        </p:txBody>
      </p:sp>
      <p:sp>
        <p:nvSpPr>
          <p:cNvPr id="132" name="Google Shape;132;p21"/>
          <p:cNvSpPr txBox="1"/>
          <p:nvPr/>
        </p:nvSpPr>
        <p:spPr>
          <a:xfrm>
            <a:off x="5708550" y="2677600"/>
            <a:ext cx="421800" cy="30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800">
                <a:solidFill>
                  <a:schemeClr val="dk1"/>
                </a:solidFill>
                <a:latin typeface="Old Standard TT"/>
                <a:ea typeface="Old Standard TT"/>
                <a:cs typeface="Old Standard TT"/>
                <a:sym typeface="Old Standard TT"/>
              </a:rPr>
              <a:t>6.54</a:t>
            </a:r>
            <a:endParaRPr sz="800">
              <a:solidFill>
                <a:schemeClr val="dk1"/>
              </a:solidFill>
              <a:latin typeface="Old Standard TT"/>
              <a:ea typeface="Old Standard TT"/>
              <a:cs typeface="Old Standard TT"/>
              <a:sym typeface="Old Standard TT"/>
            </a:endParaRPr>
          </a:p>
        </p:txBody>
      </p:sp>
      <p:sp>
        <p:nvSpPr>
          <p:cNvPr id="133" name="Google Shape;133;p21"/>
          <p:cNvSpPr/>
          <p:nvPr/>
        </p:nvSpPr>
        <p:spPr>
          <a:xfrm>
            <a:off x="7203016" y="1297508"/>
            <a:ext cx="105900" cy="105900"/>
          </a:xfrm>
          <a:prstGeom prst="flowChartSummingJunction">
            <a:avLst/>
          </a:prstGeom>
          <a:noFill/>
          <a:ln cap="flat" cmpd="sng" w="9525">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Old Standard TT"/>
              <a:ea typeface="Old Standard TT"/>
              <a:cs typeface="Old Standard TT"/>
              <a:sym typeface="Old Standard TT"/>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22"/>
          <p:cNvSpPr txBox="1"/>
          <p:nvPr>
            <p:ph type="title"/>
          </p:nvPr>
        </p:nvSpPr>
        <p:spPr>
          <a:xfrm>
            <a:off x="311700" y="445025"/>
            <a:ext cx="8520600" cy="61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Resultados Español → Aymara</a:t>
            </a:r>
            <a:endParaRPr/>
          </a:p>
          <a:p>
            <a:pPr indent="0" lvl="0" marL="0" rtl="0" algn="l">
              <a:spcBef>
                <a:spcPts val="0"/>
              </a:spcBef>
              <a:spcAft>
                <a:spcPts val="0"/>
              </a:spcAft>
              <a:buNone/>
            </a:pPr>
            <a:r>
              <a:t/>
            </a:r>
            <a:endParaRPr/>
          </a:p>
        </p:txBody>
      </p:sp>
      <p:sp>
        <p:nvSpPr>
          <p:cNvPr id="139" name="Google Shape;139;p22"/>
          <p:cNvSpPr txBox="1"/>
          <p:nvPr>
            <p:ph idx="1" type="body"/>
          </p:nvPr>
        </p:nvSpPr>
        <p:spPr>
          <a:xfrm>
            <a:off x="152400" y="3179450"/>
            <a:ext cx="8831700" cy="1819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100"/>
              <a:t>Resultados en el Test Set:</a:t>
            </a:r>
            <a:endParaRPr sz="1100"/>
          </a:p>
          <a:p>
            <a:pPr indent="-298450" lvl="0" marL="457200" rtl="0" algn="l">
              <a:spcBef>
                <a:spcPts val="1600"/>
              </a:spcBef>
              <a:spcAft>
                <a:spcPts val="0"/>
              </a:spcAft>
              <a:buSzPts val="1100"/>
              <a:buChar char="●"/>
            </a:pPr>
            <a:r>
              <a:rPr lang="en" sz="1100"/>
              <a:t>BLEU (Beam Width = 5): 13.37</a:t>
            </a:r>
            <a:endParaRPr sz="1100"/>
          </a:p>
          <a:p>
            <a:pPr indent="-298450" lvl="1" marL="914400" rtl="0" algn="l">
              <a:spcBef>
                <a:spcPts val="0"/>
              </a:spcBef>
              <a:spcAft>
                <a:spcPts val="0"/>
              </a:spcAft>
              <a:buSzPts val="1100"/>
              <a:buChar char="○"/>
            </a:pPr>
            <a:r>
              <a:rPr lang="en" sz="1100"/>
              <a:t>A</a:t>
            </a:r>
            <a:r>
              <a:rPr lang="en" sz="1100"/>
              <a:t>simetría en la traducción. Generar Aymara es mucho más complejo que entenderlo, </a:t>
            </a:r>
            <a:r>
              <a:rPr lang="en" sz="1100"/>
              <a:t>ya que el modelo debe construir palabras largas concatenando múltiples sufijos a una raíz (naturaleza aglutinante del aymara) en el orden exacto.</a:t>
            </a:r>
            <a:endParaRPr sz="1100"/>
          </a:p>
          <a:p>
            <a:pPr indent="-298450" lvl="0" marL="457200" rtl="0" algn="l">
              <a:spcBef>
                <a:spcPts val="0"/>
              </a:spcBef>
              <a:spcAft>
                <a:spcPts val="0"/>
              </a:spcAft>
              <a:buSzPts val="1100"/>
              <a:buChar char="●"/>
            </a:pPr>
            <a:r>
              <a:rPr lang="en" sz="1100"/>
              <a:t>Perplexity: 10.17.</a:t>
            </a:r>
            <a:endParaRPr sz="1100"/>
          </a:p>
          <a:p>
            <a:pPr indent="-298450" lvl="1" marL="914400" rtl="0" algn="l">
              <a:spcBef>
                <a:spcPts val="0"/>
              </a:spcBef>
              <a:spcAft>
                <a:spcPts val="0"/>
              </a:spcAft>
              <a:buSzPts val="1100"/>
              <a:buChar char="○"/>
            </a:pPr>
            <a:r>
              <a:rPr lang="en" sz="1100"/>
              <a:t>la perplejidad cercana a 10 es un indicador muy positivo. Significa que el modelo no está adivinando al azar; ha aprendido a reducir la incertidumbre sobre el siguiente token aymara a un promedio de solo ~10 opciones probables.</a:t>
            </a:r>
            <a:endParaRPr sz="1100"/>
          </a:p>
          <a:p>
            <a:pPr indent="-298450" lvl="0" marL="457200" rtl="0" algn="l">
              <a:spcBef>
                <a:spcPts val="0"/>
              </a:spcBef>
              <a:spcAft>
                <a:spcPts val="0"/>
              </a:spcAft>
              <a:buSzPts val="1100"/>
              <a:buChar char="●"/>
            </a:pPr>
            <a:r>
              <a:rPr lang="en" sz="1100"/>
              <a:t>Loss: 2.26.</a:t>
            </a:r>
            <a:endParaRPr sz="1100"/>
          </a:p>
        </p:txBody>
      </p:sp>
      <p:pic>
        <p:nvPicPr>
          <p:cNvPr id="140" name="Google Shape;140;p22"/>
          <p:cNvPicPr preferRelativeResize="0"/>
          <p:nvPr/>
        </p:nvPicPr>
        <p:blipFill>
          <a:blip r:embed="rId3">
            <a:alphaModFix/>
          </a:blip>
          <a:stretch>
            <a:fillRect/>
          </a:stretch>
        </p:blipFill>
        <p:spPr>
          <a:xfrm>
            <a:off x="152400" y="1210625"/>
            <a:ext cx="2397195" cy="1968825"/>
          </a:xfrm>
          <a:prstGeom prst="rect">
            <a:avLst/>
          </a:prstGeom>
          <a:noFill/>
          <a:ln>
            <a:noFill/>
          </a:ln>
        </p:spPr>
      </p:pic>
      <p:pic>
        <p:nvPicPr>
          <p:cNvPr id="141" name="Google Shape;141;p22"/>
          <p:cNvPicPr preferRelativeResize="0"/>
          <p:nvPr/>
        </p:nvPicPr>
        <p:blipFill>
          <a:blip r:embed="rId4">
            <a:alphaModFix/>
          </a:blip>
          <a:stretch>
            <a:fillRect/>
          </a:stretch>
        </p:blipFill>
        <p:spPr>
          <a:xfrm>
            <a:off x="2730575" y="1210625"/>
            <a:ext cx="2470753" cy="1968825"/>
          </a:xfrm>
          <a:prstGeom prst="rect">
            <a:avLst/>
          </a:prstGeom>
          <a:noFill/>
          <a:ln>
            <a:noFill/>
          </a:ln>
        </p:spPr>
      </p:pic>
      <p:pic>
        <p:nvPicPr>
          <p:cNvPr id="142" name="Google Shape;142;p22"/>
          <p:cNvPicPr preferRelativeResize="0"/>
          <p:nvPr/>
        </p:nvPicPr>
        <p:blipFill>
          <a:blip r:embed="rId5">
            <a:alphaModFix/>
          </a:blip>
          <a:stretch>
            <a:fillRect/>
          </a:stretch>
        </p:blipFill>
        <p:spPr>
          <a:xfrm>
            <a:off x="5524424" y="1210625"/>
            <a:ext cx="2397201" cy="1937348"/>
          </a:xfrm>
          <a:prstGeom prst="rect">
            <a:avLst/>
          </a:prstGeom>
          <a:noFill/>
          <a:ln>
            <a:noFill/>
          </a:ln>
        </p:spPr>
      </p:pic>
      <p:sp>
        <p:nvSpPr>
          <p:cNvPr id="143" name="Google Shape;143;p22"/>
          <p:cNvSpPr txBox="1"/>
          <p:nvPr/>
        </p:nvSpPr>
        <p:spPr>
          <a:xfrm>
            <a:off x="6259825" y="1508825"/>
            <a:ext cx="657300" cy="30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800">
                <a:solidFill>
                  <a:schemeClr val="dk1"/>
                </a:solidFill>
                <a:latin typeface="Old Standard TT"/>
                <a:ea typeface="Old Standard TT"/>
                <a:cs typeface="Old Standard TT"/>
                <a:sym typeface="Old Standard TT"/>
              </a:rPr>
              <a:t>14.55</a:t>
            </a:r>
            <a:endParaRPr sz="800">
              <a:solidFill>
                <a:schemeClr val="dk1"/>
              </a:solidFill>
              <a:latin typeface="Old Standard TT"/>
              <a:ea typeface="Old Standard TT"/>
              <a:cs typeface="Old Standard TT"/>
              <a:sym typeface="Old Standard TT"/>
            </a:endParaRPr>
          </a:p>
        </p:txBody>
      </p:sp>
      <p:sp>
        <p:nvSpPr>
          <p:cNvPr id="144" name="Google Shape;144;p22"/>
          <p:cNvSpPr/>
          <p:nvPr/>
        </p:nvSpPr>
        <p:spPr>
          <a:xfrm>
            <a:off x="3636433" y="2810925"/>
            <a:ext cx="105900" cy="105900"/>
          </a:xfrm>
          <a:prstGeom prst="flowChartSummingJunction">
            <a:avLst/>
          </a:prstGeom>
          <a:noFill/>
          <a:ln cap="flat" cmpd="sng" w="9525">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Old Standard TT"/>
              <a:ea typeface="Old Standard TT"/>
              <a:cs typeface="Old Standard TT"/>
              <a:sym typeface="Old Standard TT"/>
            </a:endParaRPr>
          </a:p>
        </p:txBody>
      </p:sp>
      <p:sp>
        <p:nvSpPr>
          <p:cNvPr id="145" name="Google Shape;145;p22"/>
          <p:cNvSpPr/>
          <p:nvPr/>
        </p:nvSpPr>
        <p:spPr>
          <a:xfrm>
            <a:off x="973667" y="2698742"/>
            <a:ext cx="105900" cy="105900"/>
          </a:xfrm>
          <a:prstGeom prst="flowChartSummingJunction">
            <a:avLst/>
          </a:prstGeom>
          <a:noFill/>
          <a:ln cap="flat" cmpd="sng" w="9525">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Old Standard TT"/>
              <a:ea typeface="Old Standard TT"/>
              <a:cs typeface="Old Standard TT"/>
              <a:sym typeface="Old Standard TT"/>
            </a:endParaRPr>
          </a:p>
        </p:txBody>
      </p:sp>
      <p:sp>
        <p:nvSpPr>
          <p:cNvPr id="146" name="Google Shape;146;p22"/>
          <p:cNvSpPr/>
          <p:nvPr/>
        </p:nvSpPr>
        <p:spPr>
          <a:xfrm>
            <a:off x="6333066" y="1369475"/>
            <a:ext cx="105900" cy="105900"/>
          </a:xfrm>
          <a:prstGeom prst="flowChartSummingJunction">
            <a:avLst/>
          </a:prstGeom>
          <a:noFill/>
          <a:ln cap="flat" cmpd="sng" w="9525">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Old Standard TT"/>
              <a:ea typeface="Old Standard TT"/>
              <a:cs typeface="Old Standard TT"/>
              <a:sym typeface="Old Standard TT"/>
            </a:endParaRPr>
          </a:p>
        </p:txBody>
      </p:sp>
      <p:sp>
        <p:nvSpPr>
          <p:cNvPr id="147" name="Google Shape;147;p22"/>
          <p:cNvSpPr txBox="1"/>
          <p:nvPr/>
        </p:nvSpPr>
        <p:spPr>
          <a:xfrm>
            <a:off x="973675" y="2419350"/>
            <a:ext cx="402600" cy="30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800">
                <a:solidFill>
                  <a:schemeClr val="dk1"/>
                </a:solidFill>
                <a:latin typeface="Old Standard TT"/>
                <a:ea typeface="Old Standard TT"/>
                <a:cs typeface="Old Standard TT"/>
                <a:sym typeface="Old Standard TT"/>
              </a:rPr>
              <a:t>2.31</a:t>
            </a:r>
            <a:endParaRPr sz="800">
              <a:solidFill>
                <a:schemeClr val="dk1"/>
              </a:solidFill>
              <a:latin typeface="Old Standard TT"/>
              <a:ea typeface="Old Standard TT"/>
              <a:cs typeface="Old Standard TT"/>
              <a:sym typeface="Old Standard TT"/>
            </a:endParaRPr>
          </a:p>
        </p:txBody>
      </p:sp>
      <p:sp>
        <p:nvSpPr>
          <p:cNvPr id="148" name="Google Shape;148;p22"/>
          <p:cNvSpPr txBox="1"/>
          <p:nvPr/>
        </p:nvSpPr>
        <p:spPr>
          <a:xfrm>
            <a:off x="2173817" y="2599300"/>
            <a:ext cx="402600" cy="30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800">
                <a:solidFill>
                  <a:schemeClr val="dk1"/>
                </a:solidFill>
                <a:latin typeface="Old Standard TT"/>
                <a:ea typeface="Old Standard TT"/>
                <a:cs typeface="Old Standard TT"/>
                <a:sym typeface="Old Standard TT"/>
              </a:rPr>
              <a:t>1.85</a:t>
            </a:r>
            <a:endParaRPr sz="800">
              <a:solidFill>
                <a:schemeClr val="dk1"/>
              </a:solidFill>
              <a:latin typeface="Old Standard TT"/>
              <a:ea typeface="Old Standard TT"/>
              <a:cs typeface="Old Standard TT"/>
              <a:sym typeface="Old Standard TT"/>
            </a:endParaRPr>
          </a:p>
        </p:txBody>
      </p:sp>
      <p:sp>
        <p:nvSpPr>
          <p:cNvPr id="149" name="Google Shape;149;p22"/>
          <p:cNvSpPr txBox="1"/>
          <p:nvPr/>
        </p:nvSpPr>
        <p:spPr>
          <a:xfrm>
            <a:off x="3511550" y="2582375"/>
            <a:ext cx="459300" cy="30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800">
                <a:solidFill>
                  <a:schemeClr val="dk1"/>
                </a:solidFill>
                <a:latin typeface="Old Standard TT"/>
                <a:ea typeface="Old Standard TT"/>
                <a:cs typeface="Old Standard TT"/>
                <a:sym typeface="Old Standard TT"/>
              </a:rPr>
              <a:t>10.03</a:t>
            </a:r>
            <a:endParaRPr sz="800">
              <a:solidFill>
                <a:schemeClr val="dk1"/>
              </a:solidFill>
              <a:latin typeface="Old Standard TT"/>
              <a:ea typeface="Old Standard TT"/>
              <a:cs typeface="Old Standard TT"/>
              <a:sym typeface="Old Standard TT"/>
            </a:endParaRPr>
          </a:p>
        </p:txBody>
      </p:sp>
      <p:sp>
        <p:nvSpPr>
          <p:cNvPr id="150" name="Google Shape;150;p22"/>
          <p:cNvSpPr txBox="1"/>
          <p:nvPr/>
        </p:nvSpPr>
        <p:spPr>
          <a:xfrm>
            <a:off x="4796367" y="2639525"/>
            <a:ext cx="459300" cy="30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800">
                <a:solidFill>
                  <a:schemeClr val="dk1"/>
                </a:solidFill>
                <a:latin typeface="Old Standard TT"/>
                <a:ea typeface="Old Standard TT"/>
                <a:cs typeface="Old Standard TT"/>
                <a:sym typeface="Old Standard TT"/>
              </a:rPr>
              <a:t>6</a:t>
            </a:r>
            <a:r>
              <a:rPr lang="en" sz="800">
                <a:solidFill>
                  <a:schemeClr val="dk1"/>
                </a:solidFill>
                <a:latin typeface="Old Standard TT"/>
                <a:ea typeface="Old Standard TT"/>
                <a:cs typeface="Old Standard TT"/>
                <a:sym typeface="Old Standard TT"/>
              </a:rPr>
              <a:t>.39</a:t>
            </a:r>
            <a:endParaRPr sz="800">
              <a:solidFill>
                <a:schemeClr val="dk1"/>
              </a:solidFill>
              <a:latin typeface="Old Standard TT"/>
              <a:ea typeface="Old Standard TT"/>
              <a:cs typeface="Old Standard TT"/>
              <a:sym typeface="Old Standard TT"/>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23"/>
          <p:cNvSpPr txBox="1"/>
          <p:nvPr>
            <p:ph type="title"/>
          </p:nvPr>
        </p:nvSpPr>
        <p:spPr>
          <a:xfrm>
            <a:off x="311700" y="445025"/>
            <a:ext cx="8520600" cy="61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Conclusiones</a:t>
            </a:r>
            <a:endParaRPr/>
          </a:p>
        </p:txBody>
      </p:sp>
      <p:sp>
        <p:nvSpPr>
          <p:cNvPr id="156" name="Google Shape;156;p23"/>
          <p:cNvSpPr txBox="1"/>
          <p:nvPr>
            <p:ph idx="1" type="body"/>
          </p:nvPr>
        </p:nvSpPr>
        <p:spPr>
          <a:xfrm>
            <a:off x="311700" y="1171600"/>
            <a:ext cx="8520600" cy="3646200"/>
          </a:xfrm>
          <a:prstGeom prst="rect">
            <a:avLst/>
          </a:prstGeom>
        </p:spPr>
        <p:txBody>
          <a:bodyPr anchorCtr="0" anchor="t" bIns="91425" lIns="91425" spcFirstLastPara="1" rIns="91425" wrap="square" tIns="91425">
            <a:noAutofit/>
          </a:bodyPr>
          <a:lstStyle/>
          <a:p>
            <a:pPr indent="-323850" lvl="0" marL="457200" rtl="0" algn="l">
              <a:spcBef>
                <a:spcPts val="0"/>
              </a:spcBef>
              <a:spcAft>
                <a:spcPts val="0"/>
              </a:spcAft>
              <a:buSzPts val="1500"/>
              <a:buChar char="●"/>
            </a:pPr>
            <a:r>
              <a:rPr lang="en" sz="1500"/>
              <a:t>Se demostró que es posible entrenar un traductor neuronal funcional (BLEU 28.95 en Ay → Es) para una lengua de bajo recurso utilizando una arquitectura estándar (Transformer) y un corpus limitado (~160000 pares).</a:t>
            </a:r>
            <a:endParaRPr sz="1500"/>
          </a:p>
          <a:p>
            <a:pPr indent="-323850" lvl="0" marL="457200" rtl="0" algn="l">
              <a:spcBef>
                <a:spcPts val="0"/>
              </a:spcBef>
              <a:spcAft>
                <a:spcPts val="0"/>
              </a:spcAft>
              <a:buSzPts val="1500"/>
              <a:buChar char="●"/>
            </a:pPr>
            <a:r>
              <a:rPr lang="en" sz="1500"/>
              <a:t>El uso de BPE (SentencePiece) con un vocabulario compartido de 16000 tokens fue determinante para abordar la naturaleza morfológica aglutinante del aymara dónde una sola raíz puede generar muchas palabras únicas mediante la adición secuencial de sufijos.</a:t>
            </a:r>
            <a:endParaRPr sz="1500"/>
          </a:p>
          <a:p>
            <a:pPr indent="-323850" lvl="0" marL="457200" rtl="0" algn="l">
              <a:spcBef>
                <a:spcPts val="0"/>
              </a:spcBef>
              <a:spcAft>
                <a:spcPts val="0"/>
              </a:spcAft>
              <a:buSzPts val="1500"/>
              <a:buChar char="●"/>
            </a:pPr>
            <a:r>
              <a:rPr lang="en" sz="1500"/>
              <a:t>Existe una brecha significativa de rendimiento según la dirección de traducción:</a:t>
            </a:r>
            <a:endParaRPr sz="1500"/>
          </a:p>
          <a:p>
            <a:pPr indent="-323850" lvl="1" marL="914400" rtl="0" algn="l">
              <a:spcBef>
                <a:spcPts val="0"/>
              </a:spcBef>
              <a:spcAft>
                <a:spcPts val="0"/>
              </a:spcAft>
              <a:buSzPts val="1500"/>
              <a:buChar char="○"/>
            </a:pPr>
            <a:r>
              <a:rPr lang="en" sz="1500"/>
              <a:t>Ay → Es (Comprensión del Aymara): Alto desempeño (BLEU ~29). El modelo decodifica morfemas complejos a español fluido.</a:t>
            </a:r>
            <a:endParaRPr sz="1500"/>
          </a:p>
          <a:p>
            <a:pPr indent="-323850" lvl="1" marL="914400" rtl="0" algn="l">
              <a:spcBef>
                <a:spcPts val="0"/>
              </a:spcBef>
              <a:spcAft>
                <a:spcPts val="0"/>
              </a:spcAft>
              <a:buSzPts val="1500"/>
              <a:buChar char="○"/>
            </a:pPr>
            <a:r>
              <a:rPr lang="en" sz="1500"/>
              <a:t>Es → Ay (Generación del Aymara): Desempeño moderado (BLEU ~13). La generación de morfología aglutinante del aymara representa un mayor desafío para el modelo.</a:t>
            </a:r>
            <a:endParaRPr sz="1500"/>
          </a:p>
          <a:p>
            <a:pPr indent="-323850" lvl="0" marL="457200" rtl="0" algn="l">
              <a:spcBef>
                <a:spcPts val="0"/>
              </a:spcBef>
              <a:spcAft>
                <a:spcPts val="0"/>
              </a:spcAft>
              <a:buSzPts val="1500"/>
              <a:buChar char="●"/>
            </a:pPr>
            <a:r>
              <a:rPr lang="en" sz="1500"/>
              <a:t>La integración de textos conversacionales (PDF) junto con el corpus bíblico permitió al modelo aprender estructuras coloquiales, reduciendo el sesgo de dominio puramente religioso.</a:t>
            </a:r>
            <a:endParaRPr sz="15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24"/>
          <p:cNvSpPr txBox="1"/>
          <p:nvPr>
            <p:ph type="title"/>
          </p:nvPr>
        </p:nvSpPr>
        <p:spPr>
          <a:xfrm>
            <a:off x="311700" y="445025"/>
            <a:ext cx="8520600" cy="61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Comentarios y Trabajos Futuros</a:t>
            </a:r>
            <a:endParaRPr/>
          </a:p>
        </p:txBody>
      </p:sp>
      <p:sp>
        <p:nvSpPr>
          <p:cNvPr id="162" name="Google Shape;162;p24"/>
          <p:cNvSpPr txBox="1"/>
          <p:nvPr>
            <p:ph idx="1" type="body"/>
          </p:nvPr>
        </p:nvSpPr>
        <p:spPr>
          <a:xfrm>
            <a:off x="311700" y="1171600"/>
            <a:ext cx="8520600" cy="3646200"/>
          </a:xfrm>
          <a:prstGeom prst="rect">
            <a:avLst/>
          </a:prstGeom>
        </p:spPr>
        <p:txBody>
          <a:bodyPr anchorCtr="0" anchor="t" bIns="91425" lIns="91425" spcFirstLastPara="1" rIns="91425" wrap="square" tIns="91425">
            <a:noAutofit/>
          </a:bodyPr>
          <a:lstStyle/>
          <a:p>
            <a:pPr indent="-323850" lvl="0" marL="457200" rtl="0" algn="l">
              <a:spcBef>
                <a:spcPts val="0"/>
              </a:spcBef>
              <a:spcAft>
                <a:spcPts val="0"/>
              </a:spcAft>
              <a:buSzPts val="1500"/>
              <a:buChar char="●"/>
            </a:pPr>
            <a:r>
              <a:rPr lang="en" sz="1500"/>
              <a:t>El BLEU penaliza fuertemente la morfología aymara. Se requiere una evaluación humana para medir la verdadera calidad semántica de las traducciones.</a:t>
            </a:r>
            <a:endParaRPr sz="1500"/>
          </a:p>
          <a:p>
            <a:pPr indent="-323850" lvl="0" marL="457200" rtl="0" algn="l">
              <a:spcBef>
                <a:spcPts val="0"/>
              </a:spcBef>
              <a:spcAft>
                <a:spcPts val="0"/>
              </a:spcAft>
              <a:buSzPts val="1500"/>
              <a:buChar char="●"/>
            </a:pPr>
            <a:r>
              <a:rPr lang="en" sz="1500"/>
              <a:t>Transfer Learning: Comparar el modelo entrenado "desde cero" contra el fine-tuning de modelos multilingües (como NLLB-200 o mBART) para ver si el pre-entrenamiento mejora la generación de aymara.</a:t>
            </a:r>
            <a:endParaRPr sz="1500"/>
          </a:p>
          <a:p>
            <a:pPr indent="-323850" lvl="0" marL="457200" rtl="0" algn="l">
              <a:spcBef>
                <a:spcPts val="0"/>
              </a:spcBef>
              <a:spcAft>
                <a:spcPts val="0"/>
              </a:spcAft>
              <a:buSzPts val="1500"/>
              <a:buChar char="●"/>
            </a:pPr>
            <a:r>
              <a:rPr lang="en" sz="1500"/>
              <a:t>Back-Translation: </a:t>
            </a:r>
            <a:r>
              <a:rPr lang="en" sz="1500"/>
              <a:t>Verificar si el BLEU sube, ya que en traducción neural (NMT), especialmente en idiomas de bajo recurso, el efecto esperado es que el BLEU suba.</a:t>
            </a:r>
            <a:endParaRPr sz="15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25"/>
          <p:cNvSpPr txBox="1"/>
          <p:nvPr>
            <p:ph type="title"/>
          </p:nvPr>
        </p:nvSpPr>
        <p:spPr>
          <a:xfrm>
            <a:off x="1624775" y="1127850"/>
            <a:ext cx="6437700" cy="2887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Demo de Aplicación</a:t>
            </a:r>
            <a:endParaRPr/>
          </a:p>
        </p:txBody>
      </p:sp>
    </p:spTree>
  </p:cSld>
  <p:clrMapOvr>
    <a:masterClrMapping/>
  </p:clrMapOvr>
</p:sld>
</file>

<file path=ppt/theme/theme1.xml><?xml version="1.0" encoding="utf-8"?>
<a:theme xmlns:a="http://schemas.openxmlformats.org/drawingml/2006/main" xmlns:r="http://schemas.openxmlformats.org/officeDocument/2006/relationships" name="Paperback">
  <a:themeElements>
    <a:clrScheme name="Paperback">
      <a:dk1>
        <a:srgbClr val="000000"/>
      </a:dk1>
      <a:lt1>
        <a:srgbClr val="FFFFFF"/>
      </a:lt1>
      <a:dk2>
        <a:srgbClr val="00695C"/>
      </a:dk2>
      <a:lt2>
        <a:srgbClr val="26A69A"/>
      </a:lt2>
      <a:accent1>
        <a:srgbClr val="FFFBF0"/>
      </a:accent1>
      <a:accent2>
        <a:srgbClr val="B7B7B7"/>
      </a:accent2>
      <a:accent3>
        <a:srgbClr val="FB8C00"/>
      </a:accent3>
      <a:accent4>
        <a:srgbClr val="80CBC4"/>
      </a:accent4>
      <a:accent5>
        <a:srgbClr val="AF4345"/>
      </a:accent5>
      <a:accent6>
        <a:srgbClr val="F58F8F"/>
      </a:accent6>
      <a:hlink>
        <a:srgbClr val="AF4345"/>
      </a:hlink>
      <a:folHlink>
        <a:srgbClr val="AF434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