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6" r:id="rId2"/>
    <p:sldId id="283" r:id="rId3"/>
    <p:sldId id="258" r:id="rId4"/>
    <p:sldId id="286" r:id="rId5"/>
    <p:sldId id="9450" r:id="rId6"/>
    <p:sldId id="9451" r:id="rId7"/>
    <p:sldId id="9447" r:id="rId8"/>
    <p:sldId id="9448" r:id="rId9"/>
    <p:sldId id="9449" r:id="rId10"/>
    <p:sldId id="9465" r:id="rId11"/>
    <p:sldId id="9456" r:id="rId12"/>
    <p:sldId id="9457" r:id="rId13"/>
    <p:sldId id="9458" r:id="rId14"/>
    <p:sldId id="9459" r:id="rId15"/>
    <p:sldId id="9460" r:id="rId16"/>
    <p:sldId id="9461" r:id="rId17"/>
    <p:sldId id="9462" r:id="rId18"/>
    <p:sldId id="9463" r:id="rId19"/>
    <p:sldId id="9464" r:id="rId20"/>
    <p:sldId id="9455" r:id="rId21"/>
    <p:sldId id="9468" r:id="rId22"/>
    <p:sldId id="9469" r:id="rId23"/>
    <p:sldId id="9470" r:id="rId24"/>
    <p:sldId id="9467" r:id="rId25"/>
    <p:sldId id="9452" r:id="rId26"/>
    <p:sldId id="9454" r:id="rId27"/>
    <p:sldId id="9453" r:id="rId28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04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07E599-DE7D-4929-B437-F615A8AD718C}" v="7" dt="2025-08-02T23:48:42.135"/>
    <p1510:client id="{B7EFA03B-8AAE-4F62-A1FD-17D5B8FFCAF2}" v="9" dt="2025-08-03T00:51:16"/>
    <p1510:client id="{C6CC8208-2672-4AA3-A3C3-A5DF46F48411}" v="11" dt="2025-08-02T22:22:28.2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7" d="100"/>
          <a:sy n="117" d="100"/>
        </p:scale>
        <p:origin x="3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AN FRANCO CALDERON FELIX" userId="4d950493-baf7-41b2-a076-8a00664b8e20" providerId="ADAL" clId="{B7EFA03B-8AAE-4F62-A1FD-17D5B8FFCAF2}"/>
    <pc:docChg chg="undo custSel addSld delSld modSld">
      <pc:chgData name="YAN FRANCO CALDERON FELIX" userId="4d950493-baf7-41b2-a076-8a00664b8e20" providerId="ADAL" clId="{B7EFA03B-8AAE-4F62-A1FD-17D5B8FFCAF2}" dt="2025-08-03T00:51:40.887" v="628" actId="1076"/>
      <pc:docMkLst>
        <pc:docMk/>
      </pc:docMkLst>
      <pc:sldChg chg="addSp delSp modSp mod">
        <pc:chgData name="YAN FRANCO CALDERON FELIX" userId="4d950493-baf7-41b2-a076-8a00664b8e20" providerId="ADAL" clId="{B7EFA03B-8AAE-4F62-A1FD-17D5B8FFCAF2}" dt="2025-08-03T00:27:52.838" v="552" actId="1076"/>
        <pc:sldMkLst>
          <pc:docMk/>
          <pc:sldMk cId="3046022149" sldId="9455"/>
        </pc:sldMkLst>
        <pc:spChg chg="mod">
          <ac:chgData name="YAN FRANCO CALDERON FELIX" userId="4d950493-baf7-41b2-a076-8a00664b8e20" providerId="ADAL" clId="{B7EFA03B-8AAE-4F62-A1FD-17D5B8FFCAF2}" dt="2025-08-03T00:20:08.998" v="547" actId="27636"/>
          <ac:spMkLst>
            <pc:docMk/>
            <pc:sldMk cId="3046022149" sldId="9455"/>
            <ac:spMk id="2" creationId="{F32792CC-DAAF-8F1A-CE37-B70F791CFABF}"/>
          </ac:spMkLst>
        </pc:spChg>
        <pc:spChg chg="del">
          <ac:chgData name="YAN FRANCO CALDERON FELIX" userId="4d950493-baf7-41b2-a076-8a00664b8e20" providerId="ADAL" clId="{B7EFA03B-8AAE-4F62-A1FD-17D5B8FFCAF2}" dt="2025-08-03T00:16:11.814" v="499" actId="478"/>
          <ac:spMkLst>
            <pc:docMk/>
            <pc:sldMk cId="3046022149" sldId="9455"/>
            <ac:spMk id="7" creationId="{BE499286-F571-AF6F-AA44-9401A170416B}"/>
          </ac:spMkLst>
        </pc:spChg>
        <pc:spChg chg="del">
          <ac:chgData name="YAN FRANCO CALDERON FELIX" userId="4d950493-baf7-41b2-a076-8a00664b8e20" providerId="ADAL" clId="{B7EFA03B-8AAE-4F62-A1FD-17D5B8FFCAF2}" dt="2025-08-03T00:16:11.814" v="499" actId="478"/>
          <ac:spMkLst>
            <pc:docMk/>
            <pc:sldMk cId="3046022149" sldId="9455"/>
            <ac:spMk id="10" creationId="{73742EE1-2186-F0A5-47D6-6646BFCB11BF}"/>
          </ac:spMkLst>
        </pc:spChg>
        <pc:spChg chg="del">
          <ac:chgData name="YAN FRANCO CALDERON FELIX" userId="4d950493-baf7-41b2-a076-8a00664b8e20" providerId="ADAL" clId="{B7EFA03B-8AAE-4F62-A1FD-17D5B8FFCAF2}" dt="2025-08-03T00:16:11.814" v="499" actId="478"/>
          <ac:spMkLst>
            <pc:docMk/>
            <pc:sldMk cId="3046022149" sldId="9455"/>
            <ac:spMk id="11" creationId="{DFC6410F-74F0-EDFD-79A2-244D43DD9A00}"/>
          </ac:spMkLst>
        </pc:spChg>
        <pc:spChg chg="del">
          <ac:chgData name="YAN FRANCO CALDERON FELIX" userId="4d950493-baf7-41b2-a076-8a00664b8e20" providerId="ADAL" clId="{B7EFA03B-8AAE-4F62-A1FD-17D5B8FFCAF2}" dt="2025-08-03T00:16:11.814" v="499" actId="478"/>
          <ac:spMkLst>
            <pc:docMk/>
            <pc:sldMk cId="3046022149" sldId="9455"/>
            <ac:spMk id="12" creationId="{43A2A3D0-253E-8A03-2B06-776B8AAA391F}"/>
          </ac:spMkLst>
        </pc:spChg>
        <pc:spChg chg="del">
          <ac:chgData name="YAN FRANCO CALDERON FELIX" userId="4d950493-baf7-41b2-a076-8a00664b8e20" providerId="ADAL" clId="{B7EFA03B-8AAE-4F62-A1FD-17D5B8FFCAF2}" dt="2025-08-03T00:16:11.814" v="499" actId="478"/>
          <ac:spMkLst>
            <pc:docMk/>
            <pc:sldMk cId="3046022149" sldId="9455"/>
            <ac:spMk id="13" creationId="{5ACA51D8-C0B7-CEBE-D51D-21A83C10DBED}"/>
          </ac:spMkLst>
        </pc:spChg>
        <pc:graphicFrameChg chg="del">
          <ac:chgData name="YAN FRANCO CALDERON FELIX" userId="4d950493-baf7-41b2-a076-8a00664b8e20" providerId="ADAL" clId="{B7EFA03B-8AAE-4F62-A1FD-17D5B8FFCAF2}" dt="2025-08-03T00:16:11.814" v="499" actId="478"/>
          <ac:graphicFrameMkLst>
            <pc:docMk/>
            <pc:sldMk cId="3046022149" sldId="9455"/>
            <ac:graphicFrameMk id="3" creationId="{A05061E7-86C2-B4C7-3A65-0290EF06AA62}"/>
          </ac:graphicFrameMkLst>
        </pc:graphicFrameChg>
        <pc:picChg chg="del">
          <ac:chgData name="YAN FRANCO CALDERON FELIX" userId="4d950493-baf7-41b2-a076-8a00664b8e20" providerId="ADAL" clId="{B7EFA03B-8AAE-4F62-A1FD-17D5B8FFCAF2}" dt="2025-08-03T00:16:11.814" v="499" actId="478"/>
          <ac:picMkLst>
            <pc:docMk/>
            <pc:sldMk cId="3046022149" sldId="9455"/>
            <ac:picMk id="5" creationId="{64286E51-6475-856A-0DB6-F17D6544FAE0}"/>
          </ac:picMkLst>
        </pc:picChg>
        <pc:picChg chg="add mod">
          <ac:chgData name="YAN FRANCO CALDERON FELIX" userId="4d950493-baf7-41b2-a076-8a00664b8e20" providerId="ADAL" clId="{B7EFA03B-8AAE-4F62-A1FD-17D5B8FFCAF2}" dt="2025-08-03T00:19:55.101" v="501" actId="1076"/>
          <ac:picMkLst>
            <pc:docMk/>
            <pc:sldMk cId="3046022149" sldId="9455"/>
            <ac:picMk id="6" creationId="{655F9B83-2EE6-4F4F-C632-DF6230A661D3}"/>
          </ac:picMkLst>
        </pc:picChg>
        <pc:picChg chg="del">
          <ac:chgData name="YAN FRANCO CALDERON FELIX" userId="4d950493-baf7-41b2-a076-8a00664b8e20" providerId="ADAL" clId="{B7EFA03B-8AAE-4F62-A1FD-17D5B8FFCAF2}" dt="2025-08-03T00:16:08.498" v="498" actId="478"/>
          <ac:picMkLst>
            <pc:docMk/>
            <pc:sldMk cId="3046022149" sldId="9455"/>
            <ac:picMk id="9" creationId="{6D7D78E0-1F84-9B6D-7108-39F36695DD62}"/>
          </ac:picMkLst>
        </pc:picChg>
        <pc:cxnChg chg="add">
          <ac:chgData name="YAN FRANCO CALDERON FELIX" userId="4d950493-baf7-41b2-a076-8a00664b8e20" providerId="ADAL" clId="{B7EFA03B-8AAE-4F62-A1FD-17D5B8FFCAF2}" dt="2025-08-03T00:27:41.321" v="548" actId="11529"/>
          <ac:cxnSpMkLst>
            <pc:docMk/>
            <pc:sldMk cId="3046022149" sldId="9455"/>
            <ac:cxnSpMk id="15" creationId="{DBD5BD4D-BCEE-32A8-01AA-F8322E381CBF}"/>
          </ac:cxnSpMkLst>
        </pc:cxnChg>
        <pc:cxnChg chg="add mod">
          <ac:chgData name="YAN FRANCO CALDERON FELIX" userId="4d950493-baf7-41b2-a076-8a00664b8e20" providerId="ADAL" clId="{B7EFA03B-8AAE-4F62-A1FD-17D5B8FFCAF2}" dt="2025-08-03T00:27:48.480" v="550" actId="1076"/>
          <ac:cxnSpMkLst>
            <pc:docMk/>
            <pc:sldMk cId="3046022149" sldId="9455"/>
            <ac:cxnSpMk id="16" creationId="{74A57AC9-8CFD-9797-E82F-34ACDB404E32}"/>
          </ac:cxnSpMkLst>
        </pc:cxnChg>
        <pc:cxnChg chg="add mod">
          <ac:chgData name="YAN FRANCO CALDERON FELIX" userId="4d950493-baf7-41b2-a076-8a00664b8e20" providerId="ADAL" clId="{B7EFA03B-8AAE-4F62-A1FD-17D5B8FFCAF2}" dt="2025-08-03T00:27:52.838" v="552" actId="1076"/>
          <ac:cxnSpMkLst>
            <pc:docMk/>
            <pc:sldMk cId="3046022149" sldId="9455"/>
            <ac:cxnSpMk id="17" creationId="{682B8660-1E54-04FD-3B3F-8AE6151F6B1E}"/>
          </ac:cxnSpMkLst>
        </pc:cxnChg>
      </pc:sldChg>
      <pc:sldChg chg="addSp delSp modSp add mod">
        <pc:chgData name="YAN FRANCO CALDERON FELIX" userId="4d950493-baf7-41b2-a076-8a00664b8e20" providerId="ADAL" clId="{B7EFA03B-8AAE-4F62-A1FD-17D5B8FFCAF2}" dt="2025-08-03T00:39:12.001" v="569" actId="115"/>
        <pc:sldMkLst>
          <pc:docMk/>
          <pc:sldMk cId="1108736050" sldId="9465"/>
        </pc:sldMkLst>
        <pc:spChg chg="mod">
          <ac:chgData name="YAN FRANCO CALDERON FELIX" userId="4d950493-baf7-41b2-a076-8a00664b8e20" providerId="ADAL" clId="{B7EFA03B-8AAE-4F62-A1FD-17D5B8FFCAF2}" dt="2025-08-03T00:05:30.386" v="6" actId="20577"/>
          <ac:spMkLst>
            <pc:docMk/>
            <pc:sldMk cId="1108736050" sldId="9465"/>
            <ac:spMk id="2" creationId="{AAEE918C-4A68-3305-FBB3-0FE7F1CAE45A}"/>
          </ac:spMkLst>
        </pc:spChg>
        <pc:spChg chg="add mod">
          <ac:chgData name="YAN FRANCO CALDERON FELIX" userId="4d950493-baf7-41b2-a076-8a00664b8e20" providerId="ADAL" clId="{B7EFA03B-8AAE-4F62-A1FD-17D5B8FFCAF2}" dt="2025-08-03T00:39:12.001" v="569" actId="115"/>
          <ac:spMkLst>
            <pc:docMk/>
            <pc:sldMk cId="1108736050" sldId="9465"/>
            <ac:spMk id="7" creationId="{D1869AE2-A926-4DFF-2B60-6DB0E2B38B0C}"/>
          </ac:spMkLst>
        </pc:spChg>
        <pc:spChg chg="mod">
          <ac:chgData name="YAN FRANCO CALDERON FELIX" userId="4d950493-baf7-41b2-a076-8a00664b8e20" providerId="ADAL" clId="{B7EFA03B-8AAE-4F62-A1FD-17D5B8FFCAF2}" dt="2025-08-03T00:06:06.642" v="54" actId="20577"/>
          <ac:spMkLst>
            <pc:docMk/>
            <pc:sldMk cId="1108736050" sldId="9465"/>
            <ac:spMk id="10" creationId="{2EF970F4-D199-3B88-A540-0212937F1823}"/>
          </ac:spMkLst>
        </pc:spChg>
        <pc:picChg chg="add mod">
          <ac:chgData name="YAN FRANCO CALDERON FELIX" userId="4d950493-baf7-41b2-a076-8a00664b8e20" providerId="ADAL" clId="{B7EFA03B-8AAE-4F62-A1FD-17D5B8FFCAF2}" dt="2025-08-03T00:06:13.548" v="56" actId="1076"/>
          <ac:picMkLst>
            <pc:docMk/>
            <pc:sldMk cId="1108736050" sldId="9465"/>
            <ac:picMk id="4" creationId="{4756FB07-EF0D-1E20-E4EC-E629219FB42E}"/>
          </ac:picMkLst>
        </pc:picChg>
        <pc:picChg chg="del">
          <ac:chgData name="YAN FRANCO CALDERON FELIX" userId="4d950493-baf7-41b2-a076-8a00664b8e20" providerId="ADAL" clId="{B7EFA03B-8AAE-4F62-A1FD-17D5B8FFCAF2}" dt="2025-08-03T00:05:26" v="1" actId="478"/>
          <ac:picMkLst>
            <pc:docMk/>
            <pc:sldMk cId="1108736050" sldId="9465"/>
            <ac:picMk id="5" creationId="{DE11BB48-D6C7-380A-FC2A-AB0F2AE02B40}"/>
          </ac:picMkLst>
        </pc:picChg>
      </pc:sldChg>
      <pc:sldChg chg="addSp delSp modSp add del mod">
        <pc:chgData name="YAN FRANCO CALDERON FELIX" userId="4d950493-baf7-41b2-a076-8a00664b8e20" providerId="ADAL" clId="{B7EFA03B-8AAE-4F62-A1FD-17D5B8FFCAF2}" dt="2025-08-03T00:38:33.271" v="567" actId="47"/>
        <pc:sldMkLst>
          <pc:docMk/>
          <pc:sldMk cId="1376173021" sldId="9466"/>
        </pc:sldMkLst>
        <pc:spChg chg="del">
          <ac:chgData name="YAN FRANCO CALDERON FELIX" userId="4d950493-baf7-41b2-a076-8a00664b8e20" providerId="ADAL" clId="{B7EFA03B-8AAE-4F62-A1FD-17D5B8FFCAF2}" dt="2025-08-03T00:14:01.319" v="490" actId="478"/>
          <ac:spMkLst>
            <pc:docMk/>
            <pc:sldMk cId="1376173021" sldId="9466"/>
            <ac:spMk id="2" creationId="{0B239FED-EE82-10D2-1639-D80C07B4A776}"/>
          </ac:spMkLst>
        </pc:spChg>
        <pc:spChg chg="add mod">
          <ac:chgData name="YAN FRANCO CALDERON FELIX" userId="4d950493-baf7-41b2-a076-8a00664b8e20" providerId="ADAL" clId="{B7EFA03B-8AAE-4F62-A1FD-17D5B8FFCAF2}" dt="2025-08-03T00:14:01.319" v="490" actId="478"/>
          <ac:spMkLst>
            <pc:docMk/>
            <pc:sldMk cId="1376173021" sldId="9466"/>
            <ac:spMk id="5" creationId="{E6131EB7-DE3E-7B6C-D234-F0A5CC1C7C7A}"/>
          </ac:spMkLst>
        </pc:spChg>
        <pc:spChg chg="del">
          <ac:chgData name="YAN FRANCO CALDERON FELIX" userId="4d950493-baf7-41b2-a076-8a00664b8e20" providerId="ADAL" clId="{B7EFA03B-8AAE-4F62-A1FD-17D5B8FFCAF2}" dt="2025-08-03T00:14:01.319" v="490" actId="478"/>
          <ac:spMkLst>
            <pc:docMk/>
            <pc:sldMk cId="1376173021" sldId="9466"/>
            <ac:spMk id="7" creationId="{94DA2949-6444-3AAD-440A-10FF3D560D30}"/>
          </ac:spMkLst>
        </pc:spChg>
        <pc:spChg chg="del">
          <ac:chgData name="YAN FRANCO CALDERON FELIX" userId="4d950493-baf7-41b2-a076-8a00664b8e20" providerId="ADAL" clId="{B7EFA03B-8AAE-4F62-A1FD-17D5B8FFCAF2}" dt="2025-08-03T00:14:01.319" v="490" actId="478"/>
          <ac:spMkLst>
            <pc:docMk/>
            <pc:sldMk cId="1376173021" sldId="9466"/>
            <ac:spMk id="10" creationId="{7D1122AA-733E-D45F-63AE-D556F3F0517A}"/>
          </ac:spMkLst>
        </pc:spChg>
        <pc:picChg chg="del">
          <ac:chgData name="YAN FRANCO CALDERON FELIX" userId="4d950493-baf7-41b2-a076-8a00664b8e20" providerId="ADAL" clId="{B7EFA03B-8AAE-4F62-A1FD-17D5B8FFCAF2}" dt="2025-08-03T00:14:01.319" v="490" actId="478"/>
          <ac:picMkLst>
            <pc:docMk/>
            <pc:sldMk cId="1376173021" sldId="9466"/>
            <ac:picMk id="4" creationId="{86D86A85-C30A-DA42-7680-AC78012B34C9}"/>
          </ac:picMkLst>
        </pc:picChg>
        <pc:picChg chg="add mod">
          <ac:chgData name="YAN FRANCO CALDERON FELIX" userId="4d950493-baf7-41b2-a076-8a00664b8e20" providerId="ADAL" clId="{B7EFA03B-8AAE-4F62-A1FD-17D5B8FFCAF2}" dt="2025-08-03T00:15:06.195" v="493" actId="1076"/>
          <ac:picMkLst>
            <pc:docMk/>
            <pc:sldMk cId="1376173021" sldId="9466"/>
            <ac:picMk id="8" creationId="{07D8DFC8-BB9D-DC5B-00F4-838C5C76E294}"/>
          </ac:picMkLst>
        </pc:picChg>
      </pc:sldChg>
      <pc:sldChg chg="add">
        <pc:chgData name="YAN FRANCO CALDERON FELIX" userId="4d950493-baf7-41b2-a076-8a00664b8e20" providerId="ADAL" clId="{B7EFA03B-8AAE-4F62-A1FD-17D5B8FFCAF2}" dt="2025-08-03T00:16:03.742" v="494"/>
        <pc:sldMkLst>
          <pc:docMk/>
          <pc:sldMk cId="2428397531" sldId="9467"/>
        </pc:sldMkLst>
      </pc:sldChg>
      <pc:sldChg chg="addSp delSp modSp add mod">
        <pc:chgData name="YAN FRANCO CALDERON FELIX" userId="4d950493-baf7-41b2-a076-8a00664b8e20" providerId="ADAL" clId="{B7EFA03B-8AAE-4F62-A1FD-17D5B8FFCAF2}" dt="2025-08-03T00:37:22.219" v="566" actId="1076"/>
        <pc:sldMkLst>
          <pc:docMk/>
          <pc:sldMk cId="1178092846" sldId="9468"/>
        </pc:sldMkLst>
        <pc:picChg chg="add del mod">
          <ac:chgData name="YAN FRANCO CALDERON FELIX" userId="4d950493-baf7-41b2-a076-8a00664b8e20" providerId="ADAL" clId="{B7EFA03B-8AAE-4F62-A1FD-17D5B8FFCAF2}" dt="2025-08-03T00:37:19.916" v="564" actId="478"/>
          <ac:picMkLst>
            <pc:docMk/>
            <pc:sldMk cId="1178092846" sldId="9468"/>
            <ac:picMk id="4" creationId="{4271F819-B2B4-9D7A-5C1F-35DBEF7D383C}"/>
          </ac:picMkLst>
        </pc:picChg>
        <pc:picChg chg="add mod">
          <ac:chgData name="YAN FRANCO CALDERON FELIX" userId="4d950493-baf7-41b2-a076-8a00664b8e20" providerId="ADAL" clId="{B7EFA03B-8AAE-4F62-A1FD-17D5B8FFCAF2}" dt="2025-08-03T00:37:22.219" v="566" actId="1076"/>
          <ac:picMkLst>
            <pc:docMk/>
            <pc:sldMk cId="1178092846" sldId="9468"/>
            <ac:picMk id="5" creationId="{5E34A3E2-EECC-7701-437F-2C61F172D878}"/>
          </ac:picMkLst>
        </pc:picChg>
        <pc:picChg chg="del">
          <ac:chgData name="YAN FRANCO CALDERON FELIX" userId="4d950493-baf7-41b2-a076-8a00664b8e20" providerId="ADAL" clId="{B7EFA03B-8AAE-4F62-A1FD-17D5B8FFCAF2}" dt="2025-08-03T00:28:00.791" v="554" actId="478"/>
          <ac:picMkLst>
            <pc:docMk/>
            <pc:sldMk cId="1178092846" sldId="9468"/>
            <ac:picMk id="6" creationId="{7F258CCA-7261-F3C1-2676-CBDE10B1D5A5}"/>
          </ac:picMkLst>
        </pc:picChg>
        <pc:cxnChg chg="del">
          <ac:chgData name="YAN FRANCO CALDERON FELIX" userId="4d950493-baf7-41b2-a076-8a00664b8e20" providerId="ADAL" clId="{B7EFA03B-8AAE-4F62-A1FD-17D5B8FFCAF2}" dt="2025-08-03T00:28:03.053" v="555" actId="478"/>
          <ac:cxnSpMkLst>
            <pc:docMk/>
            <pc:sldMk cId="1178092846" sldId="9468"/>
            <ac:cxnSpMk id="15" creationId="{B55D0019-69F5-B0DB-CE9E-3155AED8619B}"/>
          </ac:cxnSpMkLst>
        </pc:cxnChg>
        <pc:cxnChg chg="del">
          <ac:chgData name="YAN FRANCO CALDERON FELIX" userId="4d950493-baf7-41b2-a076-8a00664b8e20" providerId="ADAL" clId="{B7EFA03B-8AAE-4F62-A1FD-17D5B8FFCAF2}" dt="2025-08-03T00:28:03.053" v="555" actId="478"/>
          <ac:cxnSpMkLst>
            <pc:docMk/>
            <pc:sldMk cId="1178092846" sldId="9468"/>
            <ac:cxnSpMk id="16" creationId="{20AB37A2-5CAA-C45E-AEAF-A53F2153D730}"/>
          </ac:cxnSpMkLst>
        </pc:cxnChg>
        <pc:cxnChg chg="del">
          <ac:chgData name="YAN FRANCO CALDERON FELIX" userId="4d950493-baf7-41b2-a076-8a00664b8e20" providerId="ADAL" clId="{B7EFA03B-8AAE-4F62-A1FD-17D5B8FFCAF2}" dt="2025-08-03T00:28:03.053" v="555" actId="478"/>
          <ac:cxnSpMkLst>
            <pc:docMk/>
            <pc:sldMk cId="1178092846" sldId="9468"/>
            <ac:cxnSpMk id="17" creationId="{2D760651-A904-E12C-2F65-0AD00E737C55}"/>
          </ac:cxnSpMkLst>
        </pc:cxnChg>
      </pc:sldChg>
      <pc:sldChg chg="addSp delSp modSp add mod">
        <pc:chgData name="YAN FRANCO CALDERON FELIX" userId="4d950493-baf7-41b2-a076-8a00664b8e20" providerId="ADAL" clId="{B7EFA03B-8AAE-4F62-A1FD-17D5B8FFCAF2}" dt="2025-08-03T00:51:14.435" v="622" actId="1076"/>
        <pc:sldMkLst>
          <pc:docMk/>
          <pc:sldMk cId="1990219880" sldId="9469"/>
        </pc:sldMkLst>
        <pc:spChg chg="mod">
          <ac:chgData name="YAN FRANCO CALDERON FELIX" userId="4d950493-baf7-41b2-a076-8a00664b8e20" providerId="ADAL" clId="{B7EFA03B-8AAE-4F62-A1FD-17D5B8FFCAF2}" dt="2025-08-03T00:46:52.724" v="618" actId="255"/>
          <ac:spMkLst>
            <pc:docMk/>
            <pc:sldMk cId="1990219880" sldId="9469"/>
            <ac:spMk id="2" creationId="{FD8F7648-61F5-16FB-339A-E0233C02C1CD}"/>
          </ac:spMkLst>
        </pc:spChg>
        <pc:picChg chg="del">
          <ac:chgData name="YAN FRANCO CALDERON FELIX" userId="4d950493-baf7-41b2-a076-8a00664b8e20" providerId="ADAL" clId="{B7EFA03B-8AAE-4F62-A1FD-17D5B8FFCAF2}" dt="2025-08-03T00:31:14.775" v="561" actId="478"/>
          <ac:picMkLst>
            <pc:docMk/>
            <pc:sldMk cId="1990219880" sldId="9469"/>
            <ac:picMk id="4" creationId="{F9A80705-F0BD-A022-AA9B-BA864C147E0D}"/>
          </ac:picMkLst>
        </pc:picChg>
        <pc:picChg chg="add del">
          <ac:chgData name="YAN FRANCO CALDERON FELIX" userId="4d950493-baf7-41b2-a076-8a00664b8e20" providerId="ADAL" clId="{B7EFA03B-8AAE-4F62-A1FD-17D5B8FFCAF2}" dt="2025-08-03T00:37:18.335" v="563" actId="21"/>
          <ac:picMkLst>
            <pc:docMk/>
            <pc:sldMk cId="1990219880" sldId="9469"/>
            <ac:picMk id="5" creationId="{5E34A3E2-EECC-7701-437F-2C61F172D878}"/>
          </ac:picMkLst>
        </pc:picChg>
        <pc:picChg chg="add del mod">
          <ac:chgData name="YAN FRANCO CALDERON FELIX" userId="4d950493-baf7-41b2-a076-8a00664b8e20" providerId="ADAL" clId="{B7EFA03B-8AAE-4F62-A1FD-17D5B8FFCAF2}" dt="2025-08-03T00:51:07.499" v="619" actId="478"/>
          <ac:picMkLst>
            <pc:docMk/>
            <pc:sldMk cId="1990219880" sldId="9469"/>
            <ac:picMk id="7" creationId="{B1BF1CC4-9888-A53C-3B5A-9820B9F70DEA}"/>
          </ac:picMkLst>
        </pc:picChg>
        <pc:picChg chg="add mod">
          <ac:chgData name="YAN FRANCO CALDERON FELIX" userId="4d950493-baf7-41b2-a076-8a00664b8e20" providerId="ADAL" clId="{B7EFA03B-8AAE-4F62-A1FD-17D5B8FFCAF2}" dt="2025-08-03T00:51:14.435" v="622" actId="1076"/>
          <ac:picMkLst>
            <pc:docMk/>
            <pc:sldMk cId="1990219880" sldId="9469"/>
            <ac:picMk id="9" creationId="{6D8B73D3-E4C5-207E-29A3-A79B0C7C498C}"/>
          </ac:picMkLst>
        </pc:picChg>
      </pc:sldChg>
      <pc:sldChg chg="addSp delSp modSp add mod">
        <pc:chgData name="YAN FRANCO CALDERON FELIX" userId="4d950493-baf7-41b2-a076-8a00664b8e20" providerId="ADAL" clId="{B7EFA03B-8AAE-4F62-A1FD-17D5B8FFCAF2}" dt="2025-08-03T00:51:40.887" v="628" actId="1076"/>
        <pc:sldMkLst>
          <pc:docMk/>
          <pc:sldMk cId="3623225726" sldId="9470"/>
        </pc:sldMkLst>
        <pc:picChg chg="add mod modCrop">
          <ac:chgData name="YAN FRANCO CALDERON FELIX" userId="4d950493-baf7-41b2-a076-8a00664b8e20" providerId="ADAL" clId="{B7EFA03B-8AAE-4F62-A1FD-17D5B8FFCAF2}" dt="2025-08-03T00:51:40.887" v="628" actId="1076"/>
          <ac:picMkLst>
            <pc:docMk/>
            <pc:sldMk cId="3623225726" sldId="9470"/>
            <ac:picMk id="4" creationId="{129E711E-B6D2-E2E7-08F8-30647ECFED00}"/>
          </ac:picMkLst>
        </pc:picChg>
        <pc:picChg chg="del">
          <ac:chgData name="YAN FRANCO CALDERON FELIX" userId="4d950493-baf7-41b2-a076-8a00664b8e20" providerId="ADAL" clId="{B7EFA03B-8AAE-4F62-A1FD-17D5B8FFCAF2}" dt="2025-08-03T00:51:17.676" v="624" actId="478"/>
          <ac:picMkLst>
            <pc:docMk/>
            <pc:sldMk cId="3623225726" sldId="9470"/>
            <ac:picMk id="9" creationId="{3C253619-A47B-E049-B972-202D3EAA5441}"/>
          </ac:picMkLst>
        </pc:picChg>
      </pc:sldChg>
    </pc:docChg>
  </pc:docChgLst>
  <pc:docChgLst>
    <pc:chgData name="ALEXANDER CIEZA DELGADO" userId="918842c874e7637a" providerId="LiveId" clId="{1407E599-DE7D-4929-B437-F615A8AD718C}"/>
    <pc:docChg chg="undo custSel addSld delSld modSld">
      <pc:chgData name="ALEXANDER CIEZA DELGADO" userId="918842c874e7637a" providerId="LiveId" clId="{1407E599-DE7D-4929-B437-F615A8AD718C}" dt="2025-08-02T23:52:15.115" v="395" actId="113"/>
      <pc:docMkLst>
        <pc:docMk/>
      </pc:docMkLst>
      <pc:sldChg chg="modSp mod">
        <pc:chgData name="ALEXANDER CIEZA DELGADO" userId="918842c874e7637a" providerId="LiveId" clId="{1407E599-DE7D-4929-B437-F615A8AD718C}" dt="2025-08-02T23:44:55.268" v="234" actId="20577"/>
        <pc:sldMkLst>
          <pc:docMk/>
          <pc:sldMk cId="3417786234" sldId="258"/>
        </pc:sldMkLst>
        <pc:spChg chg="mod">
          <ac:chgData name="ALEXANDER CIEZA DELGADO" userId="918842c874e7637a" providerId="LiveId" clId="{1407E599-DE7D-4929-B437-F615A8AD718C}" dt="2025-08-02T23:44:55.268" v="234" actId="20577"/>
          <ac:spMkLst>
            <pc:docMk/>
            <pc:sldMk cId="3417786234" sldId="258"/>
            <ac:spMk id="3" creationId="{5C309455-6653-5D3E-EF10-3DEC494E9D31}"/>
          </ac:spMkLst>
        </pc:spChg>
      </pc:sldChg>
      <pc:sldChg chg="del">
        <pc:chgData name="ALEXANDER CIEZA DELGADO" userId="918842c874e7637a" providerId="LiveId" clId="{1407E599-DE7D-4929-B437-F615A8AD718C}" dt="2025-08-02T23:28:59.310" v="1" actId="47"/>
        <pc:sldMkLst>
          <pc:docMk/>
          <pc:sldMk cId="3269556521" sldId="9439"/>
        </pc:sldMkLst>
      </pc:sldChg>
      <pc:sldChg chg="del">
        <pc:chgData name="ALEXANDER CIEZA DELGADO" userId="918842c874e7637a" providerId="LiveId" clId="{1407E599-DE7D-4929-B437-F615A8AD718C}" dt="2025-08-02T23:28:59.310" v="1" actId="47"/>
        <pc:sldMkLst>
          <pc:docMk/>
          <pc:sldMk cId="617166721" sldId="9440"/>
        </pc:sldMkLst>
      </pc:sldChg>
      <pc:sldChg chg="del">
        <pc:chgData name="ALEXANDER CIEZA DELGADO" userId="918842c874e7637a" providerId="LiveId" clId="{1407E599-DE7D-4929-B437-F615A8AD718C}" dt="2025-08-02T23:28:59.310" v="1" actId="47"/>
        <pc:sldMkLst>
          <pc:docMk/>
          <pc:sldMk cId="75217736" sldId="9441"/>
        </pc:sldMkLst>
      </pc:sldChg>
      <pc:sldChg chg="del">
        <pc:chgData name="ALEXANDER CIEZA DELGADO" userId="918842c874e7637a" providerId="LiveId" clId="{1407E599-DE7D-4929-B437-F615A8AD718C}" dt="2025-08-02T23:28:59.310" v="1" actId="47"/>
        <pc:sldMkLst>
          <pc:docMk/>
          <pc:sldMk cId="91830430" sldId="9442"/>
        </pc:sldMkLst>
      </pc:sldChg>
      <pc:sldChg chg="del">
        <pc:chgData name="ALEXANDER CIEZA DELGADO" userId="918842c874e7637a" providerId="LiveId" clId="{1407E599-DE7D-4929-B437-F615A8AD718C}" dt="2025-08-02T23:28:59.310" v="1" actId="47"/>
        <pc:sldMkLst>
          <pc:docMk/>
          <pc:sldMk cId="547973827" sldId="9443"/>
        </pc:sldMkLst>
      </pc:sldChg>
      <pc:sldChg chg="del">
        <pc:chgData name="ALEXANDER CIEZA DELGADO" userId="918842c874e7637a" providerId="LiveId" clId="{1407E599-DE7D-4929-B437-F615A8AD718C}" dt="2025-08-02T23:28:59.310" v="1" actId="47"/>
        <pc:sldMkLst>
          <pc:docMk/>
          <pc:sldMk cId="4157307555" sldId="9444"/>
        </pc:sldMkLst>
      </pc:sldChg>
      <pc:sldChg chg="del">
        <pc:chgData name="ALEXANDER CIEZA DELGADO" userId="918842c874e7637a" providerId="LiveId" clId="{1407E599-DE7D-4929-B437-F615A8AD718C}" dt="2025-08-02T23:28:59.310" v="1" actId="47"/>
        <pc:sldMkLst>
          <pc:docMk/>
          <pc:sldMk cId="3343603621" sldId="9445"/>
        </pc:sldMkLst>
      </pc:sldChg>
      <pc:sldChg chg="del">
        <pc:chgData name="ALEXANDER CIEZA DELGADO" userId="918842c874e7637a" providerId="LiveId" clId="{1407E599-DE7D-4929-B437-F615A8AD718C}" dt="2025-08-02T23:28:59.310" v="1" actId="47"/>
        <pc:sldMkLst>
          <pc:docMk/>
          <pc:sldMk cId="3036186454" sldId="9446"/>
        </pc:sldMkLst>
      </pc:sldChg>
      <pc:sldChg chg="modSp mod">
        <pc:chgData name="ALEXANDER CIEZA DELGADO" userId="918842c874e7637a" providerId="LiveId" clId="{1407E599-DE7D-4929-B437-F615A8AD718C}" dt="2025-08-02T23:49:32.496" v="385" actId="179"/>
        <pc:sldMkLst>
          <pc:docMk/>
          <pc:sldMk cId="2728864861" sldId="9451"/>
        </pc:sldMkLst>
        <pc:spChg chg="mod">
          <ac:chgData name="ALEXANDER CIEZA DELGADO" userId="918842c874e7637a" providerId="LiveId" clId="{1407E599-DE7D-4929-B437-F615A8AD718C}" dt="2025-08-02T23:49:32.496" v="385" actId="179"/>
          <ac:spMkLst>
            <pc:docMk/>
            <pc:sldMk cId="2728864861" sldId="9451"/>
            <ac:spMk id="4" creationId="{16EF6B9E-497E-F7D3-2868-7B5EF59BA26B}"/>
          </ac:spMkLst>
        </pc:spChg>
        <pc:spChg chg="mod">
          <ac:chgData name="ALEXANDER CIEZA DELGADO" userId="918842c874e7637a" providerId="LiveId" clId="{1407E599-DE7D-4929-B437-F615A8AD718C}" dt="2025-08-02T23:47:02.476" v="247" actId="6549"/>
          <ac:spMkLst>
            <pc:docMk/>
            <pc:sldMk cId="2728864861" sldId="9451"/>
            <ac:spMk id="7" creationId="{20DD15AF-D329-FBCD-0635-B197FC75362F}"/>
          </ac:spMkLst>
        </pc:spChg>
      </pc:sldChg>
      <pc:sldChg chg="modSp mod">
        <pc:chgData name="ALEXANDER CIEZA DELGADO" userId="918842c874e7637a" providerId="LiveId" clId="{1407E599-DE7D-4929-B437-F615A8AD718C}" dt="2025-08-02T23:37:45.899" v="47" actId="313"/>
        <pc:sldMkLst>
          <pc:docMk/>
          <pc:sldMk cId="3527421568" sldId="9454"/>
        </pc:sldMkLst>
        <pc:spChg chg="mod">
          <ac:chgData name="ALEXANDER CIEZA DELGADO" userId="918842c874e7637a" providerId="LiveId" clId="{1407E599-DE7D-4929-B437-F615A8AD718C}" dt="2025-08-02T23:37:45.899" v="47" actId="313"/>
          <ac:spMkLst>
            <pc:docMk/>
            <pc:sldMk cId="3527421568" sldId="9454"/>
            <ac:spMk id="7" creationId="{215CE165-339B-D0A9-AC33-8C7FE5505D52}"/>
          </ac:spMkLst>
        </pc:spChg>
      </pc:sldChg>
      <pc:sldChg chg="addSp modSp mod">
        <pc:chgData name="ALEXANDER CIEZA DELGADO" userId="918842c874e7637a" providerId="LiveId" clId="{1407E599-DE7D-4929-B437-F615A8AD718C}" dt="2025-08-02T23:52:15.115" v="395" actId="113"/>
        <pc:sldMkLst>
          <pc:docMk/>
          <pc:sldMk cId="3046022149" sldId="9455"/>
        </pc:sldMkLst>
        <pc:spChg chg="mod">
          <ac:chgData name="ALEXANDER CIEZA DELGADO" userId="918842c874e7637a" providerId="LiveId" clId="{1407E599-DE7D-4929-B437-F615A8AD718C}" dt="2025-08-02T23:52:15.115" v="395" actId="113"/>
          <ac:spMkLst>
            <pc:docMk/>
            <pc:sldMk cId="3046022149" sldId="9455"/>
            <ac:spMk id="2" creationId="{F32792CC-DAAF-8F1A-CE37-B70F791CFABF}"/>
          </ac:spMkLst>
        </pc:spChg>
        <pc:spChg chg="mod">
          <ac:chgData name="ALEXANDER CIEZA DELGADO" userId="918842c874e7637a" providerId="LiveId" clId="{1407E599-DE7D-4929-B437-F615A8AD718C}" dt="2025-08-02T23:51:10.266" v="391" actId="1076"/>
          <ac:spMkLst>
            <pc:docMk/>
            <pc:sldMk cId="3046022149" sldId="9455"/>
            <ac:spMk id="12" creationId="{43A2A3D0-253E-8A03-2B06-776B8AAA391F}"/>
          </ac:spMkLst>
        </pc:spChg>
        <pc:spChg chg="mod">
          <ac:chgData name="ALEXANDER CIEZA DELGADO" userId="918842c874e7637a" providerId="LiveId" clId="{1407E599-DE7D-4929-B437-F615A8AD718C}" dt="2025-08-02T23:51:10.266" v="391" actId="1076"/>
          <ac:spMkLst>
            <pc:docMk/>
            <pc:sldMk cId="3046022149" sldId="9455"/>
            <ac:spMk id="13" creationId="{5ACA51D8-C0B7-CEBE-D51D-21A83C10DBED}"/>
          </ac:spMkLst>
        </pc:spChg>
        <pc:graphicFrameChg chg="add mod modGraphic">
          <ac:chgData name="ALEXANDER CIEZA DELGADO" userId="918842c874e7637a" providerId="LiveId" clId="{1407E599-DE7D-4929-B437-F615A8AD718C}" dt="2025-08-02T23:50:51.545" v="388" actId="1076"/>
          <ac:graphicFrameMkLst>
            <pc:docMk/>
            <pc:sldMk cId="3046022149" sldId="9455"/>
            <ac:graphicFrameMk id="3" creationId="{A05061E7-86C2-B4C7-3A65-0290EF06AA62}"/>
          </ac:graphicFrameMkLst>
        </pc:graphicFrameChg>
        <pc:picChg chg="mod">
          <ac:chgData name="ALEXANDER CIEZA DELGADO" userId="918842c874e7637a" providerId="LiveId" clId="{1407E599-DE7D-4929-B437-F615A8AD718C}" dt="2025-08-02T23:50:59.177" v="390" actId="14100"/>
          <ac:picMkLst>
            <pc:docMk/>
            <pc:sldMk cId="3046022149" sldId="9455"/>
            <ac:picMk id="5" creationId="{64286E51-6475-856A-0DB6-F17D6544FAE0}"/>
          </ac:picMkLst>
        </pc:picChg>
        <pc:picChg chg="mod">
          <ac:chgData name="ALEXANDER CIEZA DELGADO" userId="918842c874e7637a" providerId="LiveId" clId="{1407E599-DE7D-4929-B437-F615A8AD718C}" dt="2025-08-02T23:51:10.266" v="391" actId="1076"/>
          <ac:picMkLst>
            <pc:docMk/>
            <pc:sldMk cId="3046022149" sldId="9455"/>
            <ac:picMk id="9" creationId="{6D7D78E0-1F84-9B6D-7108-39F36695DD62}"/>
          </ac:picMkLst>
        </pc:picChg>
      </pc:sldChg>
      <pc:sldChg chg="add">
        <pc:chgData name="ALEXANDER CIEZA DELGADO" userId="918842c874e7637a" providerId="LiveId" clId="{1407E599-DE7D-4929-B437-F615A8AD718C}" dt="2025-08-02T23:28:50.687" v="0"/>
        <pc:sldMkLst>
          <pc:docMk/>
          <pc:sldMk cId="1399051832" sldId="9456"/>
        </pc:sldMkLst>
      </pc:sldChg>
      <pc:sldChg chg="add mod modShow">
        <pc:chgData name="ALEXANDER CIEZA DELGADO" userId="918842c874e7637a" providerId="LiveId" clId="{1407E599-DE7D-4929-B437-F615A8AD718C}" dt="2025-08-02T23:51:29.598" v="392" actId="729"/>
        <pc:sldMkLst>
          <pc:docMk/>
          <pc:sldMk cId="2299136617" sldId="9457"/>
        </pc:sldMkLst>
      </pc:sldChg>
      <pc:sldChg chg="modSp add mod modShow">
        <pc:chgData name="ALEXANDER CIEZA DELGADO" userId="918842c874e7637a" providerId="LiveId" clId="{1407E599-DE7D-4929-B437-F615A8AD718C}" dt="2025-08-02T23:51:29.598" v="392" actId="729"/>
        <pc:sldMkLst>
          <pc:docMk/>
          <pc:sldMk cId="1024381408" sldId="9458"/>
        </pc:sldMkLst>
        <pc:spChg chg="mod">
          <ac:chgData name="ALEXANDER CIEZA DELGADO" userId="918842c874e7637a" providerId="LiveId" clId="{1407E599-DE7D-4929-B437-F615A8AD718C}" dt="2025-08-02T23:29:20.468" v="2" actId="1076"/>
          <ac:spMkLst>
            <pc:docMk/>
            <pc:sldMk cId="1024381408" sldId="9458"/>
            <ac:spMk id="2" creationId="{99574AD1-0CE0-B8D7-549B-5282B7AFA8E0}"/>
          </ac:spMkLst>
        </pc:spChg>
      </pc:sldChg>
      <pc:sldChg chg="add mod modShow">
        <pc:chgData name="ALEXANDER CIEZA DELGADO" userId="918842c874e7637a" providerId="LiveId" clId="{1407E599-DE7D-4929-B437-F615A8AD718C}" dt="2025-08-02T23:51:29.598" v="392" actId="729"/>
        <pc:sldMkLst>
          <pc:docMk/>
          <pc:sldMk cId="1382568650" sldId="9459"/>
        </pc:sldMkLst>
      </pc:sldChg>
      <pc:sldChg chg="modSp add mod modShow">
        <pc:chgData name="ALEXANDER CIEZA DELGADO" userId="918842c874e7637a" providerId="LiveId" clId="{1407E599-DE7D-4929-B437-F615A8AD718C}" dt="2025-08-02T23:51:29.598" v="392" actId="729"/>
        <pc:sldMkLst>
          <pc:docMk/>
          <pc:sldMk cId="1219736868" sldId="9460"/>
        </pc:sldMkLst>
        <pc:spChg chg="mod">
          <ac:chgData name="ALEXANDER CIEZA DELGADO" userId="918842c874e7637a" providerId="LiveId" clId="{1407E599-DE7D-4929-B437-F615A8AD718C}" dt="2025-08-02T23:29:52.236" v="5" actId="20577"/>
          <ac:spMkLst>
            <pc:docMk/>
            <pc:sldMk cId="1219736868" sldId="9460"/>
            <ac:spMk id="22" creationId="{FD890BF8-5CFA-F2FC-690A-566075729292}"/>
          </ac:spMkLst>
        </pc:spChg>
      </pc:sldChg>
      <pc:sldChg chg="modSp add mod modShow">
        <pc:chgData name="ALEXANDER CIEZA DELGADO" userId="918842c874e7637a" providerId="LiveId" clId="{1407E599-DE7D-4929-B437-F615A8AD718C}" dt="2025-08-02T23:51:33.149" v="393" actId="729"/>
        <pc:sldMkLst>
          <pc:docMk/>
          <pc:sldMk cId="3074265810" sldId="9461"/>
        </pc:sldMkLst>
        <pc:spChg chg="mod">
          <ac:chgData name="ALEXANDER CIEZA DELGADO" userId="918842c874e7637a" providerId="LiveId" clId="{1407E599-DE7D-4929-B437-F615A8AD718C}" dt="2025-08-02T23:31:11.158" v="14" actId="1076"/>
          <ac:spMkLst>
            <pc:docMk/>
            <pc:sldMk cId="3074265810" sldId="9461"/>
            <ac:spMk id="26" creationId="{9287BF46-19DB-DB3F-8A84-6327A60122BF}"/>
          </ac:spMkLst>
        </pc:spChg>
        <pc:spChg chg="mod">
          <ac:chgData name="ALEXANDER CIEZA DELGADO" userId="918842c874e7637a" providerId="LiveId" clId="{1407E599-DE7D-4929-B437-F615A8AD718C}" dt="2025-08-02T23:31:20.691" v="30" actId="1035"/>
          <ac:spMkLst>
            <pc:docMk/>
            <pc:sldMk cId="3074265810" sldId="9461"/>
            <ac:spMk id="50" creationId="{DA3E2039-6693-5532-487C-A3A44160BA16}"/>
          </ac:spMkLst>
        </pc:spChg>
        <pc:graphicFrameChg chg="mod modGraphic">
          <ac:chgData name="ALEXANDER CIEZA DELGADO" userId="918842c874e7637a" providerId="LiveId" clId="{1407E599-DE7D-4929-B437-F615A8AD718C}" dt="2025-08-02T23:40:40.549" v="105" actId="20577"/>
          <ac:graphicFrameMkLst>
            <pc:docMk/>
            <pc:sldMk cId="3074265810" sldId="9461"/>
            <ac:graphicFrameMk id="5" creationId="{1B7BB027-2B25-BD85-38F5-59F5BDF51AED}"/>
          </ac:graphicFrameMkLst>
        </pc:graphicFrameChg>
        <pc:picChg chg="mod">
          <ac:chgData name="ALEXANDER CIEZA DELGADO" userId="918842c874e7637a" providerId="LiveId" clId="{1407E599-DE7D-4929-B437-F615A8AD718C}" dt="2025-08-02T23:31:53.500" v="32" actId="208"/>
          <ac:picMkLst>
            <pc:docMk/>
            <pc:sldMk cId="3074265810" sldId="9461"/>
            <ac:picMk id="3" creationId="{E2A0A18E-29A2-A497-8C5F-0AEEFF029C44}"/>
          </ac:picMkLst>
        </pc:picChg>
      </pc:sldChg>
      <pc:sldChg chg="add mod modShow">
        <pc:chgData name="ALEXANDER CIEZA DELGADO" userId="918842c874e7637a" providerId="LiveId" clId="{1407E599-DE7D-4929-B437-F615A8AD718C}" dt="2025-08-02T23:49:59.166" v="386" actId="729"/>
        <pc:sldMkLst>
          <pc:docMk/>
          <pc:sldMk cId="3833033225" sldId="9462"/>
        </pc:sldMkLst>
      </pc:sldChg>
      <pc:sldChg chg="add mod modShow">
        <pc:chgData name="ALEXANDER CIEZA DELGADO" userId="918842c874e7637a" providerId="LiveId" clId="{1407E599-DE7D-4929-B437-F615A8AD718C}" dt="2025-08-02T23:50:02.505" v="387" actId="729"/>
        <pc:sldMkLst>
          <pc:docMk/>
          <pc:sldMk cId="1020838164" sldId="9463"/>
        </pc:sldMkLst>
      </pc:sldChg>
      <pc:sldChg chg="add">
        <pc:chgData name="ALEXANDER CIEZA DELGADO" userId="918842c874e7637a" providerId="LiveId" clId="{1407E599-DE7D-4929-B437-F615A8AD718C}" dt="2025-08-02T23:28:50.687" v="0"/>
        <pc:sldMkLst>
          <pc:docMk/>
          <pc:sldMk cId="395235706" sldId="946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3087B18F-3F86-0E57-79CF-28A0DEE165B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382BBA0-9ADD-E7B8-6DE9-66A9EF2D0E9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E0FCE7-3D56-4032-9024-D0319D66E5FA}" type="datetimeFigureOut">
              <a:rPr lang="es-PE" smtClean="0"/>
              <a:t>2/08/2025</a:t>
            </a:fld>
            <a:endParaRPr lang="es-PE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8C06EB4-4ABB-1C21-9AA8-91732CD32F4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1B89D29-7169-47C3-F30A-0F791B2CCA7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DA007F-0AEB-4AA4-9439-10745A4AE2A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5977976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C8651F-1B03-4A38-86B5-84FAF5470EA2}" type="datetimeFigureOut">
              <a:rPr lang="es-PE" smtClean="0"/>
              <a:t>2/08/2025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3F2B07-BD56-4A1D-A84F-E8A6A916A62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788297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3F2B07-BD56-4A1D-A84F-E8A6A916A621}" type="slidenum">
              <a:rPr lang="es-PE" smtClean="0"/>
              <a:t>1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5853562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89D489-F6E3-903E-84D3-4CB7FF133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F5624FC-0038-43B3-FA75-04AA23E46B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9B707B5-F729-E585-A84A-698085CDD3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PE" err="1"/>
              <a:t>Inv_proy_banco</a:t>
            </a:r>
            <a:endParaRPr lang="es-PE"/>
          </a:p>
          <a:p>
            <a:r>
              <a:rPr lang="es-PE" err="1"/>
              <a:t>Rrhh</a:t>
            </a:r>
            <a:endParaRPr lang="es-PE"/>
          </a:p>
          <a:p>
            <a:r>
              <a:rPr lang="es-PE"/>
              <a:t>Por cada riesgo </a:t>
            </a:r>
          </a:p>
          <a:p>
            <a:r>
              <a:rPr lang="es-PE"/>
              <a:t>Anexo 5 riesgos</a:t>
            </a:r>
          </a:p>
          <a:p>
            <a:endParaRPr lang="es-PE"/>
          </a:p>
          <a:p>
            <a:r>
              <a:rPr lang="es-PE"/>
              <a:t>Dataset </a:t>
            </a:r>
          </a:p>
          <a:p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931948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3380E3-2A9C-00A0-80F4-13AF906AF7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3B43511-23AE-858F-F7F8-A36AD6E861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EE85B77-151B-9633-5347-0ADAB4DA50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PE" err="1"/>
              <a:t>Inv_proy_banco</a:t>
            </a:r>
            <a:endParaRPr lang="es-PE"/>
          </a:p>
          <a:p>
            <a:r>
              <a:rPr lang="es-PE" err="1"/>
              <a:t>Rrhh</a:t>
            </a:r>
            <a:endParaRPr lang="es-PE"/>
          </a:p>
          <a:p>
            <a:r>
              <a:rPr lang="es-PE"/>
              <a:t>Por cada riesgo </a:t>
            </a:r>
          </a:p>
          <a:p>
            <a:r>
              <a:rPr lang="es-PE"/>
              <a:t>Anexo 5 riesgos</a:t>
            </a:r>
          </a:p>
          <a:p>
            <a:endParaRPr lang="es-PE"/>
          </a:p>
          <a:p>
            <a:r>
              <a:rPr lang="es-PE"/>
              <a:t>Dataset </a:t>
            </a:r>
          </a:p>
          <a:p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906511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E94161-E45F-221E-E013-784C912919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F254F17-3681-FE11-4C9F-783C5613EE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C4331FFF-FF0B-AE1B-0827-0AAC43F62D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PE" err="1"/>
              <a:t>Inv_proy_banco</a:t>
            </a:r>
            <a:endParaRPr lang="es-PE"/>
          </a:p>
          <a:p>
            <a:r>
              <a:rPr lang="es-PE" err="1"/>
              <a:t>Rrhh</a:t>
            </a:r>
            <a:endParaRPr lang="es-PE"/>
          </a:p>
          <a:p>
            <a:r>
              <a:rPr lang="es-PE"/>
              <a:t>Por cada riesgo </a:t>
            </a:r>
          </a:p>
          <a:p>
            <a:r>
              <a:rPr lang="es-PE"/>
              <a:t>Anexo 5 riesgos</a:t>
            </a:r>
          </a:p>
          <a:p>
            <a:endParaRPr lang="es-PE"/>
          </a:p>
          <a:p>
            <a:r>
              <a:rPr lang="es-PE"/>
              <a:t>Dataset </a:t>
            </a:r>
          </a:p>
          <a:p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3257358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0392E8-BB67-3B89-EFDC-3C57BB6454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DE76CA7-D13F-33E7-3939-68FC9DC16D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8184254-9E51-8C84-158E-7117C9E930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PE" err="1"/>
              <a:t>Inv_proy_banco</a:t>
            </a:r>
            <a:endParaRPr lang="es-PE"/>
          </a:p>
          <a:p>
            <a:r>
              <a:rPr lang="es-PE" err="1"/>
              <a:t>Rrhh</a:t>
            </a:r>
            <a:endParaRPr lang="es-PE"/>
          </a:p>
          <a:p>
            <a:r>
              <a:rPr lang="es-PE"/>
              <a:t>Por cada riesgo </a:t>
            </a:r>
          </a:p>
          <a:p>
            <a:r>
              <a:rPr lang="es-PE"/>
              <a:t>Anexo 5 riesgos</a:t>
            </a:r>
          </a:p>
          <a:p>
            <a:endParaRPr lang="es-PE"/>
          </a:p>
          <a:p>
            <a:r>
              <a:rPr lang="es-PE"/>
              <a:t>Dataset </a:t>
            </a:r>
          </a:p>
          <a:p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9853053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F27ED6-C678-21D2-8C55-624AE8D93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2A5422D-9B3F-B471-65DD-EAF7BE9670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F8B43350-94AC-6A6B-749A-00091BA920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PE" err="1"/>
              <a:t>Inv_proy_banco</a:t>
            </a:r>
            <a:endParaRPr lang="es-PE"/>
          </a:p>
          <a:p>
            <a:r>
              <a:rPr lang="es-PE" err="1"/>
              <a:t>Rrhh</a:t>
            </a:r>
            <a:endParaRPr lang="es-PE"/>
          </a:p>
          <a:p>
            <a:r>
              <a:rPr lang="es-PE"/>
              <a:t>Por cada riesgo </a:t>
            </a:r>
          </a:p>
          <a:p>
            <a:r>
              <a:rPr lang="es-PE"/>
              <a:t>Anexo 5 riesgos</a:t>
            </a:r>
          </a:p>
          <a:p>
            <a:endParaRPr lang="es-PE"/>
          </a:p>
          <a:p>
            <a:r>
              <a:rPr lang="es-PE"/>
              <a:t>Dataset </a:t>
            </a:r>
          </a:p>
          <a:p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515470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4C92EE-0FB9-E02B-B798-8F1DE94018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083611BB-E416-479E-3622-6A0A0ED2A4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1A6727D-906B-F8D9-B9CA-D76C1DC011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PE" err="1"/>
              <a:t>Inv_proy_banco</a:t>
            </a:r>
            <a:endParaRPr lang="es-PE"/>
          </a:p>
          <a:p>
            <a:r>
              <a:rPr lang="es-PE" err="1"/>
              <a:t>Rrhh</a:t>
            </a:r>
            <a:endParaRPr lang="es-PE"/>
          </a:p>
          <a:p>
            <a:r>
              <a:rPr lang="es-PE"/>
              <a:t>Por cada riesgo </a:t>
            </a:r>
          </a:p>
          <a:p>
            <a:r>
              <a:rPr lang="es-PE"/>
              <a:t>Anexo 5 riesgos</a:t>
            </a:r>
          </a:p>
          <a:p>
            <a:endParaRPr lang="es-PE"/>
          </a:p>
          <a:p>
            <a:r>
              <a:rPr lang="es-PE"/>
              <a:t>Dataset </a:t>
            </a:r>
          </a:p>
          <a:p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205189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290DFF-8C77-DAF3-66EF-E4B8B72C5D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5B9C61C-6E0C-3CC4-BB61-E6F383E281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A373C6B-E6F0-B3C2-355E-49535A529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88D78-6F85-410B-90D6-789063B4D072}" type="datetimeFigureOut">
              <a:rPr lang="es-PE" smtClean="0"/>
              <a:t>2/08/2025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3C7297-1779-3D92-DD61-C5B44BA9B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5F977FB-1D09-FF70-70FC-7513ED432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38ED-59D6-47F4-99F8-B973A884271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992089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7D8AA3-13B6-52B3-887F-D25F07909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AF90E48-CFA8-F89F-7D03-01E06AFFA6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8156F8-524B-63CF-153E-77B0D7865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88D78-6F85-410B-90D6-789063B4D072}" type="datetimeFigureOut">
              <a:rPr lang="es-PE" smtClean="0"/>
              <a:t>2/08/2025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F5ADF05-8E79-5ADF-657F-186B8C8E1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F8F15F3-1801-0EAB-FFBE-3C0177194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38ED-59D6-47F4-99F8-B973A884271F}" type="slidenum">
              <a:rPr lang="es-PE" smtClean="0"/>
              <a:t>‹Nº›</a:t>
            </a:fld>
            <a:endParaRPr lang="es-PE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A7266DE-7FB6-698D-7BE5-096BBD7830DC}"/>
              </a:ext>
            </a:extLst>
          </p:cNvPr>
          <p:cNvSpPr/>
          <p:nvPr userDrawn="1"/>
        </p:nvSpPr>
        <p:spPr>
          <a:xfrm>
            <a:off x="526474" y="506198"/>
            <a:ext cx="193962" cy="962384"/>
          </a:xfrm>
          <a:prstGeom prst="rect">
            <a:avLst/>
          </a:prstGeom>
          <a:solidFill>
            <a:srgbClr val="81040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39A1511-A230-6B2A-F17E-FB89295FFF7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0689" y="5840500"/>
            <a:ext cx="750311" cy="94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7681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65942C-ED9B-99FE-71A1-D6A4FEDD9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050658F-7486-78AA-D6F6-DF3274BD7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D4C392-087D-B318-5937-4D4EF0143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88D78-6F85-410B-90D6-789063B4D072}" type="datetimeFigureOut">
              <a:rPr lang="es-PE" smtClean="0"/>
              <a:t>2/08/2025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336F906-6580-5DC8-BC6B-09DD204E7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341D7CB-2210-48E7-5299-2A56C2C55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38ED-59D6-47F4-99F8-B973A884271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034860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19EAF8-8F04-3A6E-0F33-DA99B3E26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5880DB6-7218-5428-2FCD-A34D79DD82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1DD3FD2-410A-5986-92D8-875342EDC7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BC546E8-AA17-C9C1-F572-B087A4ED8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88D78-6F85-410B-90D6-789063B4D072}" type="datetimeFigureOut">
              <a:rPr lang="es-PE" smtClean="0"/>
              <a:t>2/08/2025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CDABB59-89A8-8765-132A-D89481C03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BEDF37B-DEDA-6F1D-3CE4-A6E746028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38ED-59D6-47F4-99F8-B973A884271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598141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98C037-80B3-0C52-5C25-B61EB7406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3597C24-2219-90A0-2075-798D315842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0AAA0BB-8511-FDFF-BE6F-A18687136E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3BDBF21-4B8C-42CD-0FB6-4552F32A36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FC51A79-B10E-9B70-58B1-C0E51F6CAA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17AA620-45A7-81D3-228F-06153F35F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88D78-6F85-410B-90D6-789063B4D072}" type="datetimeFigureOut">
              <a:rPr lang="es-PE" smtClean="0"/>
              <a:t>2/08/2025</a:t>
            </a:fld>
            <a:endParaRPr lang="es-PE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E73E1F7-2084-ED64-21B0-D7897580B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B8DAEC7-D5E0-A75A-5E9E-B34CC63F7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38ED-59D6-47F4-99F8-B973A884271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327396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35E1D5-92D0-B877-FCCB-43D2F49B6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8C4A706-A3CE-F61A-21A2-C35983312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88D78-6F85-410B-90D6-789063B4D072}" type="datetimeFigureOut">
              <a:rPr lang="es-PE" smtClean="0"/>
              <a:t>2/08/2025</a:t>
            </a:fld>
            <a:endParaRPr lang="es-PE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F7DB686-7B67-A89B-A42C-695E37964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29E0D21-15D2-88A4-30A8-BD2DF0FFB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38ED-59D6-47F4-99F8-B973A884271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233819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3320154-E639-1C8E-D4E7-EAC7D394C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88D78-6F85-410B-90D6-789063B4D072}" type="datetimeFigureOut">
              <a:rPr lang="es-PE" smtClean="0"/>
              <a:t>2/08/2025</a:t>
            </a:fld>
            <a:endParaRPr lang="es-PE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97AC124-57E3-E0C1-0CA0-E4C2497D9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74BD641-FB2A-A838-D8EF-BD0C6A659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38ED-59D6-47F4-99F8-B973A884271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53820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D47ED6-864E-EE22-D435-BF6EB02E6B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AE1779C-F0AC-A0CF-BF0B-8105045A92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F6A4CFA-11AB-B35D-53BD-41ACF88C38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65E21FA-1077-345C-60A5-F37F405F7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88D78-6F85-410B-90D6-789063B4D072}" type="datetimeFigureOut">
              <a:rPr lang="es-PE" smtClean="0"/>
              <a:t>2/08/2025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A190190-8205-B991-115D-1E372F28C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F0224C6-05D2-D375-D9F5-0174916DD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38ED-59D6-47F4-99F8-B973A884271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15507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4064B2-B2A4-2E7C-1ED6-0506A8BC0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A9D6CFF-6806-F4DB-5858-8D2C60EFBC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7EBE381-C237-32B1-57C8-D56589C29D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A24A72B-88DE-A064-2F80-08F29F1F9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88D78-6F85-410B-90D6-789063B4D072}" type="datetimeFigureOut">
              <a:rPr lang="es-PE" smtClean="0"/>
              <a:t>2/08/2025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2C147F8-7E21-CD44-51D9-87DC74DD7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E235355-2CBC-ADF3-744F-44E38DF9E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38ED-59D6-47F4-99F8-B973A884271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54341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0601F3-AAC6-3D3F-37AC-A3D72BDBA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BD59805-D906-B0EF-5591-5995EB68E8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F9C7B5A-CB17-724B-E4B7-EC7724A7C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88D78-6F85-410B-90D6-789063B4D072}" type="datetimeFigureOut">
              <a:rPr lang="es-PE" smtClean="0"/>
              <a:t>2/08/2025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0FC7892-C3D3-ED63-3104-1B3FB7D90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9633BBA-867C-6ABD-FE08-469043166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38ED-59D6-47F4-99F8-B973A884271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069357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49B01AF-26BC-D3F4-B5F3-D17ABC3B7C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D107B9D-A3E5-10F6-9ED5-3EC290500B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4CDB01-9E6D-71F2-3735-E998F1022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88D78-6F85-410B-90D6-789063B4D072}" type="datetimeFigureOut">
              <a:rPr lang="es-PE" smtClean="0"/>
              <a:t>2/08/2025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07F36AF-0C04-5987-B283-E65EC9460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5C5364D-96D0-2C77-0DDE-E1E0CC32C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38ED-59D6-47F4-99F8-B973A884271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9679255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270B5-2641-4048-A5B7-426327B0B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091" y="365083"/>
            <a:ext cx="10515818" cy="831928"/>
          </a:xfrm>
          <a:prstGeom prst="rect">
            <a:avLst/>
          </a:prstGeom>
        </p:spPr>
        <p:txBody>
          <a:bodyPr anchor="ctr"/>
          <a:lstStyle>
            <a:lvl1pPr>
              <a:defRPr sz="3599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56524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400BC71-A1CA-B358-34BC-11B6DBD5A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D5A2EC2-157D-01A2-5840-1924F2A50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58B3FA4-E2F4-747A-FDE4-CFD8482EDE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4288D78-6F85-410B-90D6-789063B4D072}" type="datetimeFigureOut">
              <a:rPr lang="es-PE" smtClean="0"/>
              <a:t>2/08/2025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545955-7567-15C7-97CF-DB9E50CA60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91B9F6-99FA-8CE8-C2F4-F272EDD138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E938ED-59D6-47F4-99F8-B973A884271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022904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7" Type="http://schemas.openxmlformats.org/officeDocument/2006/relationships/slide" Target="slide16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5" Type="http://schemas.openxmlformats.org/officeDocument/2006/relationships/slide" Target="slide14.xml"/><Relationship Id="rId4" Type="http://schemas.openxmlformats.org/officeDocument/2006/relationships/slide" Target="slide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slide" Target="slide19.xml"/><Relationship Id="rId4" Type="http://schemas.openxmlformats.org/officeDocument/2006/relationships/slide" Target="slide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hyperlink" Target="https://arxiv.org/abs/2106.09685" TargetMode="Externa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9ECFA6-1A20-F842-4622-B42333FBB5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236029"/>
            <a:ext cx="9144000" cy="1030514"/>
          </a:xfrm>
        </p:spPr>
        <p:txBody>
          <a:bodyPr>
            <a:normAutofit/>
          </a:bodyPr>
          <a:lstStyle/>
          <a:p>
            <a:r>
              <a:rPr lang="es-ES" sz="3200"/>
              <a:t>Clasificación Inteligente de Correos en la </a:t>
            </a:r>
            <a:r>
              <a:rPr lang="es-ES" sz="3200" b="1"/>
              <a:t>Mesa de Ayuda</a:t>
            </a:r>
            <a:r>
              <a:rPr lang="es-ES" sz="3200"/>
              <a:t> del Invierte.pe con Modelos LLM</a:t>
            </a:r>
            <a:endParaRPr lang="es-PE" sz="320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3CBF0B1-D664-5CDD-0BC8-E9DF8C0D72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502368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s-ES"/>
              <a:t>Maestría en Inteligencia Artificial</a:t>
            </a:r>
          </a:p>
          <a:p>
            <a:endParaRPr lang="es-ES"/>
          </a:p>
          <a:p>
            <a:r>
              <a:rPr lang="es-ES"/>
              <a:t>MIA-301 Procesamiento de Lenguaje Natural (A)</a:t>
            </a:r>
          </a:p>
          <a:p>
            <a:r>
              <a:rPr lang="es-ES"/>
              <a:t>Jul-2025</a:t>
            </a:r>
            <a:endParaRPr lang="es-PE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79F0733E-08E7-2778-3F87-84B5BBC514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617" y="496206"/>
            <a:ext cx="1992766" cy="250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7013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DBEAB09-11A6-9860-AD0B-E46276806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7624" y="1518164"/>
            <a:ext cx="3438144" cy="1124712"/>
          </a:xfrm>
        </p:spPr>
        <p:txBody>
          <a:bodyPr anchor="ctr">
            <a:normAutofit/>
          </a:bodyPr>
          <a:lstStyle/>
          <a:p>
            <a:r>
              <a:rPr lang="es-ES" sz="2800">
                <a:latin typeface="+mn-lt"/>
                <a:ea typeface="+mn-ea"/>
                <a:cs typeface="+mn-cs"/>
              </a:rPr>
              <a:t>Integrantes grupo 3</a:t>
            </a:r>
            <a:endParaRPr lang="es-PE" sz="2800"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34DDB5-8106-CDEB-ECA7-E5C03CEECB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7624" y="2865631"/>
            <a:ext cx="4820031" cy="3207258"/>
          </a:xfrm>
        </p:spPr>
        <p:txBody>
          <a:bodyPr anchor="t">
            <a:normAutofit/>
          </a:bodyPr>
          <a:lstStyle/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es-PE" sz="1900" err="1"/>
              <a:t>Calderon</a:t>
            </a:r>
            <a:r>
              <a:rPr lang="es-PE" sz="1900"/>
              <a:t> </a:t>
            </a:r>
            <a:r>
              <a:rPr lang="es-PE" sz="1900" err="1"/>
              <a:t>Felix</a:t>
            </a:r>
            <a:r>
              <a:rPr lang="es-PE" sz="1900"/>
              <a:t>, Yan Franco</a:t>
            </a:r>
          </a:p>
          <a:p>
            <a:pPr marL="457200" indent="-457200">
              <a:buAutoNum type="arabicPeriod"/>
            </a:pPr>
            <a:r>
              <a:rPr lang="es-PE" sz="1900"/>
              <a:t>Cieza Delgado, Hilber Alexander</a:t>
            </a: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es-PE" sz="1900" err="1"/>
              <a:t>Hanco</a:t>
            </a:r>
            <a:r>
              <a:rPr lang="es-PE" sz="1900"/>
              <a:t> Mamani, William </a:t>
            </a:r>
            <a:r>
              <a:rPr lang="es-PE" sz="1900" err="1"/>
              <a:t>Milner</a:t>
            </a:r>
            <a:endParaRPr lang="es-PE" sz="1900"/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es-PE" sz="1900" err="1"/>
              <a:t>Parihuana</a:t>
            </a:r>
            <a:r>
              <a:rPr lang="es-PE" sz="1900"/>
              <a:t> Travesaño, Omar Eduardo</a:t>
            </a: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es-PE" sz="1900"/>
              <a:t>Talaverano </a:t>
            </a:r>
            <a:r>
              <a:rPr lang="es-PE" sz="1900" err="1"/>
              <a:t>Garcia</a:t>
            </a:r>
            <a:r>
              <a:rPr lang="es-PE" sz="1900"/>
              <a:t>, Julio Cesar</a:t>
            </a:r>
          </a:p>
          <a:p>
            <a:pPr marL="514350" indent="-514350">
              <a:buFont typeface="+mj-lt"/>
              <a:buAutoNum type="arabicPeriod"/>
            </a:pPr>
            <a:endParaRPr lang="es-ES" sz="1700" u="sng"/>
          </a:p>
          <a:p>
            <a:pPr marL="514350" indent="-514350">
              <a:buFont typeface="+mj-lt"/>
              <a:buAutoNum type="arabicPeriod"/>
            </a:pPr>
            <a:endParaRPr lang="es-ES" sz="1700"/>
          </a:p>
          <a:p>
            <a:pPr marL="514350" indent="-514350">
              <a:buFont typeface="+mj-lt"/>
              <a:buAutoNum type="arabicPeriod"/>
            </a:pPr>
            <a:endParaRPr lang="es-PE" sz="1700"/>
          </a:p>
        </p:txBody>
      </p:sp>
      <p:pic>
        <p:nvPicPr>
          <p:cNvPr id="12" name="Imagen 11" descr="Un pizarrón negro con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43A2BECF-D36C-A3DB-13B0-A7B908110F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137485" cy="685800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7FF9EE5C-F547-3306-968F-1184444786AA}"/>
              </a:ext>
            </a:extLst>
          </p:cNvPr>
          <p:cNvSpPr txBox="1"/>
          <p:nvPr/>
        </p:nvSpPr>
        <p:spPr>
          <a:xfrm>
            <a:off x="383824" y="455022"/>
            <a:ext cx="436983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Clasificación automatizada de correos</a:t>
            </a:r>
            <a:br>
              <a:rPr lang="es-ES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(Mesa de Ayuda)</a:t>
            </a:r>
            <a:endParaRPr lang="es-PE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398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9A5D5AC-C622-9F89-CBC6-262058A18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Índice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309455-6653-5D3E-EF10-3DEC494E9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0036" y="1825625"/>
            <a:ext cx="10515600" cy="43513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sz="2400" dirty="0"/>
              <a:t>Contexto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400" dirty="0"/>
              <a:t>Problema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400" dirty="0"/>
              <a:t>Objetivos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400" dirty="0" err="1"/>
              <a:t>Paper</a:t>
            </a:r>
            <a:r>
              <a:rPr lang="es-ES" sz="2400" dirty="0"/>
              <a:t> de referencia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400" dirty="0"/>
              <a:t>Pipeline Clasificación de Correos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400" dirty="0"/>
              <a:t>EDA  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400" dirty="0"/>
              <a:t>Conclusiones y Recomendaciones </a:t>
            </a:r>
          </a:p>
          <a:p>
            <a:pPr marL="514350" indent="-514350">
              <a:buFont typeface="+mj-lt"/>
              <a:buAutoNum type="arabicPeriod"/>
            </a:pPr>
            <a:endParaRPr lang="es-ES" sz="2400" dirty="0"/>
          </a:p>
        </p:txBody>
      </p:sp>
    </p:spTree>
    <p:extLst>
      <p:ext uri="{BB962C8B-B14F-4D97-AF65-F5344CB8AC3E}">
        <p14:creationId xmlns:p14="http://schemas.microsoft.com/office/powerpoint/2010/main" val="3417786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A32E73-C94C-83B1-76F9-A34148550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Contexto</a:t>
            </a:r>
            <a:endParaRPr lang="es-PE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019FDBEB-F0F3-5E91-B772-AF5ABCA787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959" y="2743199"/>
            <a:ext cx="6106510" cy="1019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E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EA181E9-3703-5202-6019-DDE2FDFBA35C}"/>
              </a:ext>
            </a:extLst>
          </p:cNvPr>
          <p:cNvSpPr txBox="1"/>
          <p:nvPr/>
        </p:nvSpPr>
        <p:spPr>
          <a:xfrm>
            <a:off x="838199" y="1305341"/>
            <a:ext cx="1095653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Actualmente, la DGPMI centraliza todas las consultas, requerimientos de asistencia técnica, soporte funcional y temas normativos a través del único canal institucional de atención: el correo </a:t>
            </a:r>
            <a:r>
              <a:rPr kumimoji="0" lang="es-ES" altLang="es-E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bancodeinversiones@mef.gob.pe</a:t>
            </a:r>
            <a:r>
              <a:rPr kumimoji="0" lang="es-ES" altLang="es-E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altLang="es-ES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Esta cuenta recibe comunicaciones de cientos de operadores y órganos desconcentrados de los tres niveles de gobierno, sin importar la urgencia ni el tipo de solicitud.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altLang="es-ES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Todo ese flujo es procesado de manera manual por un equipo en la sede central de la DGPMI - MEF, que debe </a:t>
            </a:r>
            <a:r>
              <a:rPr kumimoji="0" lang="es-ES" altLang="es-ES" b="1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revisar y clasificar uno a uno los correos para luego asignarlos a los analistas funcionales correspondientes</a:t>
            </a:r>
            <a:r>
              <a:rPr kumimoji="0" lang="es-ES" altLang="es-E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E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Esta forma de gestión genera una alta carga operativa, falta de priorización automatizada y, sobre todo, demoras significativas en la atención de casos urgentes, </a:t>
            </a:r>
            <a:r>
              <a:rPr kumimoji="0" lang="es-ES" altLang="es-E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afectando principalmente a entidades públicas de zonas alejadas del país que requieren respuesta oportuna para continuar con la ejecución de sus inversiones</a:t>
            </a:r>
            <a:r>
              <a:rPr kumimoji="0" lang="es-ES" altLang="es-E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E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610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37056C-7EA8-90DB-9364-8C2A9D8F77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DEED9B-B547-DC8E-8E49-6375E766E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Problema central</a:t>
            </a:r>
            <a:endParaRPr lang="es-PE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4DA06B27-E0C8-505F-D328-3501E929DE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959" y="2743199"/>
            <a:ext cx="6106510" cy="1019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E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DBED97D7-1E42-2060-6FEB-F353FF18FE50}"/>
              </a:ext>
            </a:extLst>
          </p:cNvPr>
          <p:cNvSpPr txBox="1"/>
          <p:nvPr/>
        </p:nvSpPr>
        <p:spPr>
          <a:xfrm>
            <a:off x="838199" y="1305341"/>
            <a:ext cx="10956533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E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El proceso de atención de correos institucionales en Invierte.pe presenta una alta carga operativa, falta de priorización automatizada y tiempos de respuesta extensos, debido a que la revisión, clasificación y derivación de mensajes se realiza de forma manual, lo que afecta especialmente a entidades públicas que requieren soporte urgente para continuar con sus proyectos de inversión.</a:t>
            </a:r>
          </a:p>
        </p:txBody>
      </p:sp>
    </p:spTree>
    <p:extLst>
      <p:ext uri="{BB962C8B-B14F-4D97-AF65-F5344CB8AC3E}">
        <p14:creationId xmlns:p14="http://schemas.microsoft.com/office/powerpoint/2010/main" val="39983115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C9C280-D770-8B68-1376-5446EC6B0E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6C4F48-5ED5-2213-696E-825257235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Objetivos</a:t>
            </a:r>
            <a:endParaRPr lang="es-PE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0DD15AF-D329-FBCD-0635-B197FC75362F}"/>
              </a:ext>
            </a:extLst>
          </p:cNvPr>
          <p:cNvSpPr txBox="1"/>
          <p:nvPr/>
        </p:nvSpPr>
        <p:spPr>
          <a:xfrm>
            <a:off x="838198" y="1120677"/>
            <a:ext cx="10956533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E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Objetivo General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altLang="es-ES" sz="20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Diseñar e implementar un sistema inteligente basado en Procesamiento de Lenguaje Natural (PLN) y modelos de lenguaje (</a:t>
            </a:r>
            <a:r>
              <a:rPr kumimoji="0" lang="es-ES" altLang="es-E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LLMs</a:t>
            </a:r>
            <a:r>
              <a:rPr kumimoji="0" lang="es-ES" altLang="es-E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), que permita clasificar y analizar correos institucionales, mejorando la eficiencia operativa y reduciendo los tiempos de atención.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6EF6B9E-497E-F7D3-2868-7B5EF59BA26B}"/>
              </a:ext>
            </a:extLst>
          </p:cNvPr>
          <p:cNvSpPr txBox="1"/>
          <p:nvPr/>
        </p:nvSpPr>
        <p:spPr>
          <a:xfrm>
            <a:off x="838198" y="3336668"/>
            <a:ext cx="1082415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</a:p>
          <a:p>
            <a:pPr algn="just">
              <a:buNone/>
            </a:pP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66700" algn="just">
              <a:buFont typeface="+mj-lt"/>
              <a:buAutoNum type="arabicPeriod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Preprocesamiento del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dataset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inicial (Limpieza de contenido de correos institucionales) </a:t>
            </a:r>
          </a:p>
          <a:p>
            <a:pPr marL="266700" indent="-266700" algn="just">
              <a:buFont typeface="+mj-lt"/>
              <a:buAutoNum type="arabicPeriod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Construir un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dataset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etiquetado a partir de correos reales para el entrenamiento supervisado.</a:t>
            </a:r>
          </a:p>
          <a:p>
            <a:pPr marL="266700" indent="-266700" algn="just">
              <a:buFont typeface="+mj-lt"/>
              <a:buAutoNum type="arabicPeriod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Realizar fine-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tuning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del modelo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Mistral-7B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usando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QLoRA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para especializarlo en clasificación de correos institucionales y fine-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tuning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del modelo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BERT</a:t>
            </a:r>
          </a:p>
          <a:p>
            <a:pPr marL="266700" indent="-266700" algn="just">
              <a:buFont typeface="+mj-lt"/>
              <a:buAutoNum type="arabicPeriod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Implementar un pipeline de inferencia para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detectar la intención, urgencia y tono del mensaje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28864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08F0C8-0961-81A1-43B9-C0FC21DACC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9259F8-3559-80F3-6A26-D93552FFF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altLang="es-ES" sz="3600" b="1" dirty="0" err="1">
                <a:latin typeface="Arial" panose="020B0604020202020204" pitchFamily="34" charset="0"/>
              </a:rPr>
              <a:t>Papers</a:t>
            </a:r>
            <a:r>
              <a:rPr lang="es-ES" altLang="es-ES" sz="3600" b="1" dirty="0">
                <a:latin typeface="Arial" panose="020B0604020202020204" pitchFamily="34" charset="0"/>
              </a:rPr>
              <a:t> de Referencia</a:t>
            </a:r>
            <a:endParaRPr lang="es-PE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C3A2889-6800-7353-0ABD-A9AAB82355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0163" y="1005756"/>
            <a:ext cx="6431837" cy="532226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DE011314-7183-FEB0-8AA8-5124646733B2}"/>
              </a:ext>
            </a:extLst>
          </p:cNvPr>
          <p:cNvSpPr txBox="1"/>
          <p:nvPr/>
        </p:nvSpPr>
        <p:spPr>
          <a:xfrm>
            <a:off x="213610" y="2151169"/>
            <a:ext cx="503294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PE" b="1" dirty="0"/>
              <a:t>1. “</a:t>
            </a:r>
            <a:r>
              <a:rPr lang="es-PE" b="1" dirty="0" err="1"/>
              <a:t>Attention</a:t>
            </a:r>
            <a:r>
              <a:rPr lang="es-PE" b="1" dirty="0"/>
              <a:t> </a:t>
            </a:r>
            <a:r>
              <a:rPr lang="es-PE" b="1" dirty="0" err="1"/>
              <a:t>is</a:t>
            </a:r>
            <a:r>
              <a:rPr lang="es-PE" b="1" dirty="0"/>
              <a:t> </a:t>
            </a:r>
            <a:r>
              <a:rPr lang="es-PE" b="1" dirty="0" err="1"/>
              <a:t>All</a:t>
            </a:r>
            <a:r>
              <a:rPr lang="es-PE" b="1" dirty="0"/>
              <a:t> </a:t>
            </a:r>
            <a:r>
              <a:rPr lang="es-PE" b="1" dirty="0" err="1"/>
              <a:t>You</a:t>
            </a:r>
            <a:r>
              <a:rPr lang="es-PE" b="1" dirty="0"/>
              <a:t> </a:t>
            </a:r>
            <a:r>
              <a:rPr lang="es-PE" b="1" dirty="0" err="1"/>
              <a:t>Need</a:t>
            </a:r>
            <a:r>
              <a:rPr lang="es-PE" b="1" dirty="0"/>
              <a:t>” – </a:t>
            </a:r>
            <a:r>
              <a:rPr lang="es-PE" b="1" dirty="0" err="1"/>
              <a:t>Vaswani</a:t>
            </a:r>
            <a:r>
              <a:rPr lang="es-PE" b="1" dirty="0"/>
              <a:t> et al. (2017)”</a:t>
            </a:r>
          </a:p>
          <a:p>
            <a:pPr algn="just"/>
            <a:endParaRPr lang="es-PE" b="1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es-PE" b="1" dirty="0"/>
              <a:t>Relevancia</a:t>
            </a:r>
            <a:r>
              <a:rPr lang="es-PE" dirty="0"/>
              <a:t>: Fundamento del mecanismo de </a:t>
            </a:r>
            <a:r>
              <a:rPr lang="es-PE" i="1" dirty="0" err="1"/>
              <a:t>transformers</a:t>
            </a:r>
            <a:r>
              <a:rPr lang="es-PE" dirty="0"/>
              <a:t>, base de todos los modelos modernos como BERT, GPT, Mistral, etc.</a:t>
            </a:r>
          </a:p>
          <a:p>
            <a:pPr algn="just"/>
            <a:endParaRPr lang="es-PE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es-PE" b="1" dirty="0"/>
              <a:t>Aplicación</a:t>
            </a:r>
            <a:r>
              <a:rPr lang="es-PE" dirty="0"/>
              <a:t>: Permite entender por qué modelos como Mistral pueden aprender a clasificar correos eficientemente.</a:t>
            </a:r>
          </a:p>
        </p:txBody>
      </p:sp>
    </p:spTree>
    <p:extLst>
      <p:ext uri="{BB962C8B-B14F-4D97-AF65-F5344CB8AC3E}">
        <p14:creationId xmlns:p14="http://schemas.microsoft.com/office/powerpoint/2010/main" val="24519977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88A321-37B1-F3C8-7C73-1DB7B42133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A996B4-FF43-7F33-8D00-416367561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altLang="es-ES" sz="3600" b="1" dirty="0" err="1">
                <a:latin typeface="Arial" panose="020B0604020202020204" pitchFamily="34" charset="0"/>
              </a:rPr>
              <a:t>Papers</a:t>
            </a:r>
            <a:r>
              <a:rPr lang="es-ES" altLang="es-ES" sz="3600" b="1" dirty="0">
                <a:latin typeface="Arial" panose="020B0604020202020204" pitchFamily="34" charset="0"/>
              </a:rPr>
              <a:t> de Referencia</a:t>
            </a:r>
            <a:endParaRPr lang="es-PE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BF79010-5636-74D5-22AA-6F1053B1F637}"/>
              </a:ext>
            </a:extLst>
          </p:cNvPr>
          <p:cNvSpPr txBox="1"/>
          <p:nvPr/>
        </p:nvSpPr>
        <p:spPr>
          <a:xfrm>
            <a:off x="198620" y="1414604"/>
            <a:ext cx="5443928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PE" b="1" dirty="0"/>
              <a:t>2. “</a:t>
            </a:r>
            <a:r>
              <a:rPr lang="en-US" b="1" dirty="0"/>
              <a:t>Ticket-BERT: Labeling Incident Management Tickets with Language Models</a:t>
            </a:r>
            <a:r>
              <a:rPr lang="en-US" dirty="0"/>
              <a:t> (2023)”</a:t>
            </a:r>
          </a:p>
          <a:p>
            <a:pPr algn="just"/>
            <a:endParaRPr lang="es-PE" b="1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es-PE" b="1" dirty="0"/>
              <a:t>Relevancia</a:t>
            </a:r>
            <a:r>
              <a:rPr lang="es-PE" dirty="0"/>
              <a:t>: </a:t>
            </a:r>
            <a:r>
              <a:rPr lang="es-ES" dirty="0"/>
              <a:t>Aborda directamente la automatización de clasificación de tickets de incidentes usando modelos de lenguaje (BERT y variantes), lo que permite reemplazar flujos manuales de revisión de mensajes por flujos inteligentes. Está centrado en el procesamiento de mensajes no estructurados, similar al caso de correos institucionales en agencias públicas.</a:t>
            </a:r>
            <a:endParaRPr lang="es-PE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es-PE" b="1" dirty="0"/>
              <a:t>Aplicación</a:t>
            </a:r>
            <a:r>
              <a:rPr lang="es-PE" dirty="0"/>
              <a:t>: </a:t>
            </a:r>
            <a:r>
              <a:rPr lang="es-ES" dirty="0"/>
              <a:t>Demuestra cómo modelos </a:t>
            </a:r>
            <a:r>
              <a:rPr lang="es-ES" dirty="0" err="1"/>
              <a:t>preentrenados</a:t>
            </a:r>
            <a:r>
              <a:rPr lang="es-ES" dirty="0"/>
              <a:t> pueden adaptarse para etiquetar correctamente mensajes entrantes en soporte técnico y gestión operativa. Usa un enfoque de  modelos fine-</a:t>
            </a:r>
            <a:r>
              <a:rPr lang="es-ES" dirty="0" err="1"/>
              <a:t>tuned</a:t>
            </a:r>
            <a:r>
              <a:rPr lang="es-ES" dirty="0"/>
              <a:t> para clasificar correos y derivarlos automáticamente al área responsable, mejorando tiempos de respuesta y precisión en la asignación.</a:t>
            </a:r>
            <a:endParaRPr lang="es-PE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56AF785-62F2-08E7-9DB7-D41C5ABFA1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901" t="19220" r="27008" b="7082"/>
          <a:stretch>
            <a:fillRect/>
          </a:stretch>
        </p:blipFill>
        <p:spPr>
          <a:xfrm>
            <a:off x="5642548" y="1056487"/>
            <a:ext cx="6350832" cy="5051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902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4A7C96-49F3-954E-BCBA-111F082166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BDA172-DCDF-21E2-2DBA-5E32DBB94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altLang="es-ES" sz="3600" b="1" dirty="0" err="1">
                <a:latin typeface="Arial" panose="020B0604020202020204" pitchFamily="34" charset="0"/>
              </a:rPr>
              <a:t>Papers</a:t>
            </a:r>
            <a:r>
              <a:rPr lang="es-ES" altLang="es-ES" sz="3600" b="1" dirty="0">
                <a:latin typeface="Arial" panose="020B0604020202020204" pitchFamily="34" charset="0"/>
              </a:rPr>
              <a:t> de Referencia</a:t>
            </a:r>
            <a:endParaRPr lang="es-PE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605D33AF-4870-F517-BA05-5B2755EC7C12}"/>
              </a:ext>
            </a:extLst>
          </p:cNvPr>
          <p:cNvSpPr txBox="1"/>
          <p:nvPr/>
        </p:nvSpPr>
        <p:spPr>
          <a:xfrm>
            <a:off x="357643" y="979793"/>
            <a:ext cx="1085167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PE" b="1" dirty="0"/>
              <a:t>2. “</a:t>
            </a:r>
            <a:r>
              <a:rPr lang="en-US" b="1" dirty="0"/>
              <a:t>Ticket-BERT: Labeling Incident Management Tickets with Language Models</a:t>
            </a:r>
            <a:r>
              <a:rPr lang="en-US" dirty="0"/>
              <a:t> (2023)”</a:t>
            </a:r>
          </a:p>
          <a:p>
            <a:pPr algn="just"/>
            <a:r>
              <a:rPr lang="es-ES" dirty="0"/>
              <a:t>.</a:t>
            </a:r>
            <a:endParaRPr lang="es-PE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B2EF314-AE6C-DA86-BE77-8496F80EA46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748" t="18367" r="15410" b="8476"/>
          <a:stretch>
            <a:fillRect/>
          </a:stretch>
        </p:blipFill>
        <p:spPr>
          <a:xfrm>
            <a:off x="1403345" y="1408905"/>
            <a:ext cx="9385310" cy="5449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3651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85869A-F672-2439-F83B-2AB5A1D30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EE918C-4A68-3305-FBB3-0FE7F1CAE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altLang="es-ES" sz="3600" b="1" dirty="0">
                <a:latin typeface="Arial" panose="020B0604020202020204" pitchFamily="34" charset="0"/>
              </a:rPr>
              <a:t>Libro de Referencia</a:t>
            </a:r>
            <a:endParaRPr lang="es-PE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EF970F4-D199-3B88-A540-0212937F1823}"/>
              </a:ext>
            </a:extLst>
          </p:cNvPr>
          <p:cNvSpPr txBox="1"/>
          <p:nvPr/>
        </p:nvSpPr>
        <p:spPr>
          <a:xfrm>
            <a:off x="357643" y="979793"/>
            <a:ext cx="108516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PE" b="1" dirty="0" err="1"/>
              <a:t>Practical</a:t>
            </a:r>
            <a:r>
              <a:rPr lang="es-PE" b="1" dirty="0"/>
              <a:t> Natural </a:t>
            </a:r>
            <a:r>
              <a:rPr lang="es-PE" b="1" dirty="0" err="1"/>
              <a:t>Language</a:t>
            </a:r>
            <a:r>
              <a:rPr lang="es-PE" b="1" dirty="0"/>
              <a:t> Processing</a:t>
            </a:r>
            <a:endParaRPr lang="en-U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756FB07-EF0D-1E20-E4EC-E629219FB4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5807" y="122464"/>
            <a:ext cx="5250618" cy="6613071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1869AE2-A926-4DFF-2B60-6DB0E2B38B0C}"/>
              </a:ext>
            </a:extLst>
          </p:cNvPr>
          <p:cNvSpPr txBox="1"/>
          <p:nvPr/>
        </p:nvSpPr>
        <p:spPr>
          <a:xfrm>
            <a:off x="357643" y="1747156"/>
            <a:ext cx="525061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es-PE" b="1" dirty="0"/>
              <a:t>Relevancia</a:t>
            </a:r>
            <a:r>
              <a:rPr lang="es-PE" dirty="0"/>
              <a:t>: Aborda los fundamentos del procesamiento de lenguaje natural, el flujo de trabajo desde la adquisición de los datos, preprocesamiento, ingeniería de características, modelado, evaluación y fases posteriores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es-PE" u="sng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es-PE" b="1" dirty="0"/>
              <a:t>Aplicación</a:t>
            </a:r>
            <a:r>
              <a:rPr lang="es-PE" dirty="0"/>
              <a:t>: </a:t>
            </a:r>
            <a:r>
              <a:rPr lang="es-ES" dirty="0"/>
              <a:t>Presenta casos de uso generales como clasificación de texto, extracción de información, </a:t>
            </a:r>
            <a:r>
              <a:rPr lang="es-ES" dirty="0" err="1"/>
              <a:t>chatbot</a:t>
            </a:r>
            <a:r>
              <a:rPr lang="es-ES" dirty="0"/>
              <a:t>. </a:t>
            </a:r>
            <a:r>
              <a:rPr lang="es-ES" dirty="0" err="1"/>
              <a:t>Tambien</a:t>
            </a:r>
            <a:r>
              <a:rPr lang="es-ES" dirty="0"/>
              <a:t> sus aplicaciones en las diferentes industrias.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11087360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617E75-310A-B59E-493E-37D24D1C7D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21">
            <a:extLst>
              <a:ext uri="{FF2B5EF4-FFF2-40B4-BE49-F238E27FC236}">
                <a16:creationId xmlns:a16="http://schemas.microsoft.com/office/drawing/2014/main" id="{67DD0A20-B826-A6F5-2FAB-29CC9BDA5A48}"/>
              </a:ext>
            </a:extLst>
          </p:cNvPr>
          <p:cNvSpPr/>
          <p:nvPr/>
        </p:nvSpPr>
        <p:spPr>
          <a:xfrm>
            <a:off x="1089061" y="1963289"/>
            <a:ext cx="9721180" cy="3309751"/>
          </a:xfrm>
          <a:prstGeom prst="rect">
            <a:avLst/>
          </a:prstGeom>
          <a:solidFill>
            <a:srgbClr val="F2F2F2"/>
          </a:solidFill>
          <a:ln w="6350"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Rectángulo: esquinas redondeadas 24">
            <a:hlinkClick r:id="rId3" action="ppaction://hlinksldjump"/>
            <a:extLst>
              <a:ext uri="{FF2B5EF4-FFF2-40B4-BE49-F238E27FC236}">
                <a16:creationId xmlns:a16="http://schemas.microsoft.com/office/drawing/2014/main" id="{0CD32DC3-B5AB-2695-C0CD-104C048E20A9}"/>
              </a:ext>
            </a:extLst>
          </p:cNvPr>
          <p:cNvSpPr/>
          <p:nvPr/>
        </p:nvSpPr>
        <p:spPr>
          <a:xfrm>
            <a:off x="1337913" y="2903493"/>
            <a:ext cx="1665172" cy="1440000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6350">
            <a:solidFill>
              <a:srgbClr val="0588B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>
                <a:solidFill>
                  <a:schemeClr val="tx1"/>
                </a:solidFill>
              </a:rPr>
              <a:t>0.</a:t>
            </a:r>
          </a:p>
          <a:p>
            <a:pPr algn="ctr"/>
            <a:r>
              <a:rPr lang="es-ES" sz="1200">
                <a:solidFill>
                  <a:schemeClr val="tx1"/>
                </a:solidFill>
              </a:rPr>
              <a:t>Preprocesamiento inicial</a:t>
            </a:r>
          </a:p>
          <a:p>
            <a:pPr algn="ctr"/>
            <a:endParaRPr lang="es-PE" sz="1200">
              <a:solidFill>
                <a:schemeClr val="tx1"/>
              </a:solidFill>
            </a:endParaRPr>
          </a:p>
        </p:txBody>
      </p:sp>
      <p:sp>
        <p:nvSpPr>
          <p:cNvPr id="50" name="Title 1">
            <a:extLst>
              <a:ext uri="{FF2B5EF4-FFF2-40B4-BE49-F238E27FC236}">
                <a16:creationId xmlns:a16="http://schemas.microsoft.com/office/drawing/2014/main" id="{5610EDF2-EED3-7AE0-A2BA-9BC23FFEE6ED}"/>
              </a:ext>
            </a:extLst>
          </p:cNvPr>
          <p:cNvSpPr txBox="1">
            <a:spLocks/>
          </p:cNvSpPr>
          <p:nvPr/>
        </p:nvSpPr>
        <p:spPr>
          <a:xfrm>
            <a:off x="1089061" y="1428387"/>
            <a:ext cx="9721179" cy="545730"/>
          </a:xfrm>
          <a:prstGeom prst="round2Same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s-ES" sz="20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Herramienta de visualización de resultados de EDA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6AF112FD-135F-D9D4-B1E5-7DC77617F22F}"/>
              </a:ext>
            </a:extLst>
          </p:cNvPr>
          <p:cNvSpPr txBox="1">
            <a:spLocks/>
          </p:cNvSpPr>
          <p:nvPr/>
        </p:nvSpPr>
        <p:spPr>
          <a:xfrm>
            <a:off x="838091" y="317458"/>
            <a:ext cx="11275140" cy="831928"/>
          </a:xfrm>
          <a:prstGeom prst="rect">
            <a:avLst/>
          </a:prstGeom>
        </p:spPr>
        <p:txBody>
          <a:bodyPr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3599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ES" sz="2400" b="1"/>
              <a:t>Pipeline – Clasificación Automática de Correos usando LLM</a:t>
            </a:r>
          </a:p>
        </p:txBody>
      </p:sp>
      <p:sp>
        <p:nvSpPr>
          <p:cNvPr id="2" name="Rectángulo: esquinas redondeadas 1">
            <a:hlinkClick r:id="rId4" action="ppaction://hlinksldjump"/>
            <a:extLst>
              <a:ext uri="{FF2B5EF4-FFF2-40B4-BE49-F238E27FC236}">
                <a16:creationId xmlns:a16="http://schemas.microsoft.com/office/drawing/2014/main" id="{FD78C49F-3BA8-05A3-C579-A95B5DEE0CDF}"/>
              </a:ext>
            </a:extLst>
          </p:cNvPr>
          <p:cNvSpPr/>
          <p:nvPr/>
        </p:nvSpPr>
        <p:spPr>
          <a:xfrm>
            <a:off x="3363014" y="2903493"/>
            <a:ext cx="1475420" cy="1440000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6350">
            <a:solidFill>
              <a:srgbClr val="0588B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1200" noProof="0" dirty="0">
                <a:solidFill>
                  <a:schemeClr val="tx1"/>
                </a:solidFill>
              </a:rPr>
              <a:t>1. </a:t>
            </a:r>
          </a:p>
          <a:p>
            <a:pPr algn="ctr"/>
            <a:r>
              <a:rPr lang="es-PE" sz="1200" noProof="0" dirty="0">
                <a:solidFill>
                  <a:schemeClr val="tx1"/>
                </a:solidFill>
              </a:rPr>
              <a:t>Preparación del </a:t>
            </a:r>
            <a:r>
              <a:rPr lang="es-PE" sz="1200" noProof="0" dirty="0" err="1">
                <a:solidFill>
                  <a:schemeClr val="tx1"/>
                </a:solidFill>
              </a:rPr>
              <a:t>Dataset</a:t>
            </a:r>
            <a:r>
              <a:rPr lang="es-PE" sz="1200" noProof="0" dirty="0">
                <a:solidFill>
                  <a:schemeClr val="tx1"/>
                </a:solidFill>
              </a:rPr>
              <a:t> para Fine-</a:t>
            </a:r>
            <a:r>
              <a:rPr lang="es-PE" sz="1200" noProof="0" dirty="0" err="1">
                <a:solidFill>
                  <a:schemeClr val="tx1"/>
                </a:solidFill>
              </a:rPr>
              <a:t>Tuning</a:t>
            </a:r>
            <a:endParaRPr lang="es-PE" sz="1200" noProof="0" dirty="0">
              <a:solidFill>
                <a:schemeClr val="tx1"/>
              </a:solidFill>
            </a:endParaRPr>
          </a:p>
        </p:txBody>
      </p:sp>
      <p:sp>
        <p:nvSpPr>
          <p:cNvPr id="5" name="Rectángulo: esquinas redondeadas 4">
            <a:hlinkClick r:id="rId5" action="ppaction://hlinksldjump"/>
            <a:extLst>
              <a:ext uri="{FF2B5EF4-FFF2-40B4-BE49-F238E27FC236}">
                <a16:creationId xmlns:a16="http://schemas.microsoft.com/office/drawing/2014/main" id="{DC147A19-B49F-5957-0277-23D94C87A8CA}"/>
              </a:ext>
            </a:extLst>
          </p:cNvPr>
          <p:cNvSpPr/>
          <p:nvPr/>
        </p:nvSpPr>
        <p:spPr>
          <a:xfrm>
            <a:off x="5228710" y="2931458"/>
            <a:ext cx="1475420" cy="1440000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6350">
            <a:solidFill>
              <a:srgbClr val="0588B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>
                <a:solidFill>
                  <a:schemeClr val="tx1"/>
                </a:solidFill>
              </a:rPr>
              <a:t>2</a:t>
            </a:r>
          </a:p>
          <a:p>
            <a:pPr algn="ctr"/>
            <a:r>
              <a:rPr lang="es-ES" sz="1200">
                <a:solidFill>
                  <a:schemeClr val="tx1"/>
                </a:solidFill>
              </a:rPr>
              <a:t>Fine-</a:t>
            </a:r>
            <a:r>
              <a:rPr lang="es-ES" sz="1200" err="1">
                <a:solidFill>
                  <a:schemeClr val="tx1"/>
                </a:solidFill>
              </a:rPr>
              <a:t>Tuning</a:t>
            </a:r>
            <a:r>
              <a:rPr lang="es-ES" sz="1200">
                <a:solidFill>
                  <a:schemeClr val="tx1"/>
                </a:solidFill>
              </a:rPr>
              <a:t> del Modelo Mistral</a:t>
            </a:r>
            <a:endParaRPr lang="es-PE" sz="1200">
              <a:solidFill>
                <a:schemeClr val="tx1"/>
              </a:solidFill>
            </a:endParaRPr>
          </a:p>
        </p:txBody>
      </p:sp>
      <p:sp>
        <p:nvSpPr>
          <p:cNvPr id="6" name="Rectángulo: esquinas redondeadas 5">
            <a:hlinkClick r:id="rId6" action="ppaction://hlinksldjump"/>
            <a:extLst>
              <a:ext uri="{FF2B5EF4-FFF2-40B4-BE49-F238E27FC236}">
                <a16:creationId xmlns:a16="http://schemas.microsoft.com/office/drawing/2014/main" id="{E8A36335-D9B7-6BEE-8082-5182ECD706B3}"/>
              </a:ext>
            </a:extLst>
          </p:cNvPr>
          <p:cNvSpPr/>
          <p:nvPr/>
        </p:nvSpPr>
        <p:spPr>
          <a:xfrm>
            <a:off x="7099807" y="2903493"/>
            <a:ext cx="1475420" cy="1440000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6350">
            <a:solidFill>
              <a:srgbClr val="0588B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200">
              <a:solidFill>
                <a:schemeClr val="tx1"/>
              </a:solidFill>
            </a:endParaRPr>
          </a:p>
          <a:p>
            <a:pPr algn="ctr"/>
            <a:r>
              <a:rPr lang="es-ES" sz="1200">
                <a:solidFill>
                  <a:schemeClr val="tx1"/>
                </a:solidFill>
              </a:rPr>
              <a:t>3. </a:t>
            </a:r>
          </a:p>
          <a:p>
            <a:pPr algn="ctr"/>
            <a:r>
              <a:rPr lang="es-ES" sz="1200">
                <a:solidFill>
                  <a:schemeClr val="tx1"/>
                </a:solidFill>
              </a:rPr>
              <a:t>Inferencia con el Modelo Fine-</a:t>
            </a:r>
            <a:r>
              <a:rPr lang="es-ES" sz="1200" err="1">
                <a:solidFill>
                  <a:schemeClr val="tx1"/>
                </a:solidFill>
              </a:rPr>
              <a:t>Tuned</a:t>
            </a:r>
            <a:endParaRPr lang="es-PE" sz="1200">
              <a:solidFill>
                <a:schemeClr val="tx1"/>
              </a:solidFill>
            </a:endParaRPr>
          </a:p>
        </p:txBody>
      </p:sp>
      <p:sp>
        <p:nvSpPr>
          <p:cNvPr id="7" name="Rectángulo: esquinas redondeadas 6">
            <a:hlinkClick r:id="rId7" action="ppaction://hlinksldjump"/>
            <a:extLst>
              <a:ext uri="{FF2B5EF4-FFF2-40B4-BE49-F238E27FC236}">
                <a16:creationId xmlns:a16="http://schemas.microsoft.com/office/drawing/2014/main" id="{63E00E07-ED02-B783-4EFA-409364D7674E}"/>
              </a:ext>
            </a:extLst>
          </p:cNvPr>
          <p:cNvSpPr/>
          <p:nvPr/>
        </p:nvSpPr>
        <p:spPr>
          <a:xfrm>
            <a:off x="8970904" y="2903493"/>
            <a:ext cx="1475420" cy="1440000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6350">
            <a:solidFill>
              <a:srgbClr val="0588B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>
                <a:solidFill>
                  <a:schemeClr val="tx1"/>
                </a:solidFill>
              </a:rPr>
              <a:t>4. </a:t>
            </a:r>
          </a:p>
          <a:p>
            <a:pPr algn="ctr"/>
            <a:r>
              <a:rPr lang="es-ES" sz="1200" dirty="0">
                <a:solidFill>
                  <a:schemeClr val="tx1"/>
                </a:solidFill>
              </a:rPr>
              <a:t>Visualización  de Inferencias y Métricas (</a:t>
            </a:r>
            <a:r>
              <a:rPr lang="es-ES" sz="1200" dirty="0" err="1">
                <a:solidFill>
                  <a:schemeClr val="tx1"/>
                </a:solidFill>
              </a:rPr>
              <a:t>Streamlit</a:t>
            </a:r>
            <a:r>
              <a:rPr lang="es-ES" sz="1200" dirty="0">
                <a:solidFill>
                  <a:schemeClr val="tx1"/>
                </a:solidFill>
              </a:rPr>
              <a:t>)</a:t>
            </a:r>
            <a:endParaRPr lang="es-PE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0518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FA1E4BC3-FD03-CE97-6E7E-E5BE92F755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21">
            <a:extLst>
              <a:ext uri="{FF2B5EF4-FFF2-40B4-BE49-F238E27FC236}">
                <a16:creationId xmlns:a16="http://schemas.microsoft.com/office/drawing/2014/main" id="{922B02B0-5911-3797-3CE9-364FD0592B47}"/>
              </a:ext>
            </a:extLst>
          </p:cNvPr>
          <p:cNvSpPr/>
          <p:nvPr/>
        </p:nvSpPr>
        <p:spPr>
          <a:xfrm>
            <a:off x="1089061" y="1963289"/>
            <a:ext cx="9721180" cy="3309751"/>
          </a:xfrm>
          <a:prstGeom prst="rect">
            <a:avLst/>
          </a:prstGeom>
          <a:solidFill>
            <a:srgbClr val="F2F2F2"/>
          </a:solidFill>
          <a:ln w="6350"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ES" dirty="0" err="1">
                <a:solidFill>
                  <a:schemeClr val="tx1"/>
                </a:solidFill>
                <a:latin typeface="Arial" panose="020B0604020202020204" pitchFamily="34" charset="0"/>
              </a:rPr>
              <a:t>Dataset</a:t>
            </a:r>
            <a: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</a:rPr>
              <a:t> base: </a:t>
            </a:r>
            <a:r>
              <a:rPr lang="es-ES" altLang="es-ES" sz="1600" b="1" dirty="0">
                <a:solidFill>
                  <a:srgbClr val="FF0000"/>
                </a:solidFill>
                <a:latin typeface="Arial Unicode MS"/>
              </a:rPr>
              <a:t>correos_consolidados.csv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br>
              <a:rPr lang="es-ES" altLang="es-ES" sz="800" dirty="0">
                <a:solidFill>
                  <a:schemeClr val="tx1"/>
                </a:solidFill>
              </a:rPr>
            </a:br>
            <a:r>
              <a:rPr lang="es-ES" altLang="es-ES" sz="2000" b="1" dirty="0">
                <a:solidFill>
                  <a:schemeClr val="tx1"/>
                </a:solidFill>
              </a:rPr>
              <a:t>Actividades:</a:t>
            </a:r>
            <a:endParaRPr lang="es-ES" altLang="es-ES" b="1" dirty="0">
              <a:solidFill>
                <a:schemeClr val="tx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</a:rPr>
              <a:t> Eliminación de registros completamente vacíos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</a:rPr>
              <a:t> Limpieza de campos irrelevantes o nulos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</a:rPr>
              <a:t> Eliminación de duplicados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</a:rPr>
              <a:t> Nueva columna </a:t>
            </a:r>
            <a:r>
              <a:rPr lang="es-ES" altLang="es-ES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(DETALLE_LIMPIO)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</a:rPr>
              <a:t> Exportación del </a:t>
            </a:r>
            <a:r>
              <a:rPr lang="es-ES" altLang="es-ES" sz="1600" dirty="0" err="1">
                <a:solidFill>
                  <a:schemeClr val="tx1"/>
                </a:solidFill>
              </a:rPr>
              <a:t>dataset</a:t>
            </a:r>
            <a:r>
              <a:rPr lang="es-ES" altLang="es-ES" sz="1600" dirty="0">
                <a:solidFill>
                  <a:schemeClr val="tx1"/>
                </a:solidFill>
              </a:rPr>
              <a:t> depurado inicial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ES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(dataset_texto_limpio.csv)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s-ES" altLang="es-ES" sz="1600" dirty="0">
              <a:solidFill>
                <a:schemeClr val="tx1"/>
              </a:solidFill>
            </a:endParaRPr>
          </a:p>
          <a:p>
            <a:pPr algn="ctr"/>
            <a:endParaRPr lang="es-PE" dirty="0"/>
          </a:p>
        </p:txBody>
      </p:sp>
      <p:sp>
        <p:nvSpPr>
          <p:cNvPr id="50" name="Title 1">
            <a:extLst>
              <a:ext uri="{FF2B5EF4-FFF2-40B4-BE49-F238E27FC236}">
                <a16:creationId xmlns:a16="http://schemas.microsoft.com/office/drawing/2014/main" id="{3506DC16-388F-AE53-5B87-546FD4F569D2}"/>
              </a:ext>
            </a:extLst>
          </p:cNvPr>
          <p:cNvSpPr txBox="1">
            <a:spLocks/>
          </p:cNvSpPr>
          <p:nvPr/>
        </p:nvSpPr>
        <p:spPr>
          <a:xfrm>
            <a:off x="1089061" y="1428387"/>
            <a:ext cx="9721179" cy="545730"/>
          </a:xfrm>
          <a:prstGeom prst="round2Same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ES" sz="2000" b="1">
                <a:solidFill>
                  <a:schemeClr val="tx1"/>
                </a:solidFill>
              </a:rPr>
              <a:t>0. Preprocesamiento inicial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533BAC5E-593A-C155-5FDE-E7C007BEE4F0}"/>
              </a:ext>
            </a:extLst>
          </p:cNvPr>
          <p:cNvSpPr txBox="1">
            <a:spLocks/>
          </p:cNvSpPr>
          <p:nvPr/>
        </p:nvSpPr>
        <p:spPr>
          <a:xfrm>
            <a:off x="838091" y="317458"/>
            <a:ext cx="11275140" cy="831928"/>
          </a:xfrm>
          <a:prstGeom prst="rect">
            <a:avLst/>
          </a:prstGeom>
        </p:spPr>
        <p:txBody>
          <a:bodyPr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3599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ES" sz="2400" b="1"/>
              <a:t>Pipeline – Clasificación Automática de Correos usando LLM</a:t>
            </a:r>
          </a:p>
        </p:txBody>
      </p:sp>
      <p:sp>
        <p:nvSpPr>
          <p:cNvPr id="4" name="Flecha: hacia la izquierda 3">
            <a:hlinkClick r:id="rId3" action="ppaction://hlinksldjump"/>
            <a:extLst>
              <a:ext uri="{FF2B5EF4-FFF2-40B4-BE49-F238E27FC236}">
                <a16:creationId xmlns:a16="http://schemas.microsoft.com/office/drawing/2014/main" id="{045CCD83-2D85-ED49-536D-5AB276A1F017}"/>
              </a:ext>
            </a:extLst>
          </p:cNvPr>
          <p:cNvSpPr/>
          <p:nvPr/>
        </p:nvSpPr>
        <p:spPr>
          <a:xfrm>
            <a:off x="11003622" y="5887092"/>
            <a:ext cx="811659" cy="750014"/>
          </a:xfrm>
          <a:prstGeom prst="leftArrow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FE5238B-B8C4-F66B-79D9-302402FFDA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1682" y="2353093"/>
            <a:ext cx="5164538" cy="2540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136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639EB100-A2A7-A364-A309-923A467D9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21">
            <a:extLst>
              <a:ext uri="{FF2B5EF4-FFF2-40B4-BE49-F238E27FC236}">
                <a16:creationId xmlns:a16="http://schemas.microsoft.com/office/drawing/2014/main" id="{034C18E2-A654-2578-5804-8EB233BD2C74}"/>
              </a:ext>
            </a:extLst>
          </p:cNvPr>
          <p:cNvSpPr/>
          <p:nvPr/>
        </p:nvSpPr>
        <p:spPr>
          <a:xfrm>
            <a:off x="1089061" y="1963289"/>
            <a:ext cx="9721180" cy="3309751"/>
          </a:xfrm>
          <a:prstGeom prst="rect">
            <a:avLst/>
          </a:prstGeom>
          <a:solidFill>
            <a:srgbClr val="F2F2F2"/>
          </a:solidFill>
          <a:ln w="6350"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ES" sz="1600" dirty="0">
                <a:solidFill>
                  <a:schemeClr val="tx1"/>
                </a:solidFill>
              </a:rPr>
              <a:t>- Entrada: </a:t>
            </a:r>
            <a:r>
              <a:rPr lang="es-ES" altLang="es-ES" sz="1600" b="1" dirty="0">
                <a:solidFill>
                  <a:srgbClr val="FF0000"/>
                </a:solidFill>
              </a:rPr>
              <a:t>dataset_texto_limpio.csv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br>
              <a:rPr lang="es-ES" altLang="es-ES" sz="1600" dirty="0">
                <a:solidFill>
                  <a:schemeClr val="tx1"/>
                </a:solidFill>
              </a:rPr>
            </a:br>
            <a:r>
              <a:rPr lang="es-ES" altLang="es-ES" sz="2000" b="1" dirty="0">
                <a:solidFill>
                  <a:schemeClr val="tx1"/>
                </a:solidFill>
              </a:rPr>
              <a:t>Actividades:</a:t>
            </a:r>
            <a:endParaRPr lang="es-ES" altLang="es-ES" b="1" dirty="0">
              <a:solidFill>
                <a:schemeClr val="tx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</a:rPr>
              <a:t> Filtrado de textos incompletos o demasiado cortos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</a:rPr>
              <a:t> Creación de columna </a:t>
            </a:r>
            <a:r>
              <a:rPr lang="es-ES" altLang="es-ES" sz="1600" b="1" dirty="0">
                <a:solidFill>
                  <a:schemeClr val="tx1"/>
                </a:solidFill>
              </a:rPr>
              <a:t>CATEGORIA</a:t>
            </a:r>
            <a:r>
              <a:rPr lang="es-ES" altLang="es-ES" sz="1600" dirty="0">
                <a:solidFill>
                  <a:schemeClr val="tx1"/>
                </a:solidFill>
              </a:rPr>
              <a:t>  = </a:t>
            </a:r>
            <a:r>
              <a:rPr lang="es-ES" altLang="es-ES" sz="1600" b="1" dirty="0">
                <a:solidFill>
                  <a:schemeClr val="tx1"/>
                </a:solidFill>
              </a:rPr>
              <a:t>TIPO INCIDENCIA + TEMATICA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b="1" dirty="0">
                <a:solidFill>
                  <a:schemeClr val="tx1"/>
                </a:solidFill>
              </a:rPr>
              <a:t> </a:t>
            </a:r>
            <a:r>
              <a:rPr lang="es-ES" altLang="es-ES" sz="1600" dirty="0">
                <a:solidFill>
                  <a:schemeClr val="tx1"/>
                </a:solidFill>
              </a:rPr>
              <a:t>Generación de </a:t>
            </a:r>
            <a:r>
              <a:rPr lang="es-ES" altLang="es-ES" sz="1600" b="1" dirty="0">
                <a:solidFill>
                  <a:schemeClr val="tx1"/>
                </a:solidFill>
              </a:rPr>
              <a:t>análisis de Sentimientos</a:t>
            </a:r>
            <a:r>
              <a:rPr lang="es-ES" altLang="es-ES" sz="1600" dirty="0">
                <a:solidFill>
                  <a:schemeClr val="tx1"/>
                </a:solidFill>
              </a:rPr>
              <a:t>, Columna </a:t>
            </a:r>
            <a:r>
              <a:rPr lang="es-ES" altLang="es-ES" sz="1600" b="1" dirty="0">
                <a:solidFill>
                  <a:schemeClr val="tx1"/>
                </a:solidFill>
              </a:rPr>
              <a:t>SENTIMIENTO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</a:rPr>
              <a:t> Exportación final de </a:t>
            </a:r>
            <a:r>
              <a:rPr lang="es-ES" altLang="es-ES" sz="1600" b="1" dirty="0">
                <a:solidFill>
                  <a:schemeClr val="tx1"/>
                </a:solidFill>
              </a:rPr>
              <a:t>.</a:t>
            </a:r>
            <a:r>
              <a:rPr lang="es-ES" altLang="es-ES" sz="1600" b="1" dirty="0" err="1">
                <a:solidFill>
                  <a:schemeClr val="tx1"/>
                </a:solidFill>
              </a:rPr>
              <a:t>jsonl</a:t>
            </a:r>
            <a:r>
              <a:rPr lang="es-ES" altLang="es-ES" sz="1600" b="1" dirty="0">
                <a:solidFill>
                  <a:schemeClr val="tx1"/>
                </a:solidFill>
              </a:rPr>
              <a:t> para entrenamiento con LLM Mistral 7B</a:t>
            </a:r>
          </a:p>
          <a:p>
            <a:pPr algn="ctr"/>
            <a:endParaRPr lang="es-PE" dirty="0"/>
          </a:p>
        </p:txBody>
      </p:sp>
      <p:sp>
        <p:nvSpPr>
          <p:cNvPr id="50" name="Title 1">
            <a:extLst>
              <a:ext uri="{FF2B5EF4-FFF2-40B4-BE49-F238E27FC236}">
                <a16:creationId xmlns:a16="http://schemas.microsoft.com/office/drawing/2014/main" id="{DB793236-7A51-33EF-E554-AE0DBC8C374C}"/>
              </a:ext>
            </a:extLst>
          </p:cNvPr>
          <p:cNvSpPr txBox="1">
            <a:spLocks/>
          </p:cNvSpPr>
          <p:nvPr/>
        </p:nvSpPr>
        <p:spPr>
          <a:xfrm>
            <a:off x="1089061" y="1428387"/>
            <a:ext cx="9721179" cy="545730"/>
          </a:xfrm>
          <a:prstGeom prst="round2Same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ES" sz="2000" b="1">
                <a:solidFill>
                  <a:schemeClr val="tx1"/>
                </a:solidFill>
              </a:rPr>
              <a:t>1. Preparación del </a:t>
            </a:r>
            <a:r>
              <a:rPr lang="es-ES" sz="2000" b="1" err="1">
                <a:solidFill>
                  <a:schemeClr val="tx1"/>
                </a:solidFill>
              </a:rPr>
              <a:t>Dataset</a:t>
            </a:r>
            <a:r>
              <a:rPr lang="es-ES" sz="2000" b="1">
                <a:solidFill>
                  <a:schemeClr val="tx1"/>
                </a:solidFill>
              </a:rPr>
              <a:t> para Fine-</a:t>
            </a:r>
            <a:r>
              <a:rPr lang="es-ES" sz="2000" b="1" err="1">
                <a:solidFill>
                  <a:schemeClr val="tx1"/>
                </a:solidFill>
              </a:rPr>
              <a:t>Tuning</a:t>
            </a:r>
            <a:endParaRPr lang="es-ES" sz="2000" b="1">
              <a:solidFill>
                <a:schemeClr val="tx1"/>
              </a:solidFill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8FD19E66-C93B-707B-6F68-626894A032A4}"/>
              </a:ext>
            </a:extLst>
          </p:cNvPr>
          <p:cNvSpPr txBox="1">
            <a:spLocks/>
          </p:cNvSpPr>
          <p:nvPr/>
        </p:nvSpPr>
        <p:spPr>
          <a:xfrm>
            <a:off x="838091" y="317458"/>
            <a:ext cx="11275140" cy="831928"/>
          </a:xfrm>
          <a:prstGeom prst="rect">
            <a:avLst/>
          </a:prstGeom>
        </p:spPr>
        <p:txBody>
          <a:bodyPr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3599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ES" sz="2400" b="1"/>
              <a:t>Pipeline – Clasificación Automática de Correos usando LLM</a:t>
            </a:r>
          </a:p>
        </p:txBody>
      </p:sp>
      <p:sp>
        <p:nvSpPr>
          <p:cNvPr id="3" name="Flecha: hacia la izquierda 2">
            <a:hlinkClick r:id="rId3" action="ppaction://hlinksldjump"/>
            <a:extLst>
              <a:ext uri="{FF2B5EF4-FFF2-40B4-BE49-F238E27FC236}">
                <a16:creationId xmlns:a16="http://schemas.microsoft.com/office/drawing/2014/main" id="{CA961B46-93F4-9050-B6CF-525FAB041B86}"/>
              </a:ext>
            </a:extLst>
          </p:cNvPr>
          <p:cNvSpPr/>
          <p:nvPr/>
        </p:nvSpPr>
        <p:spPr>
          <a:xfrm>
            <a:off x="11003622" y="5887092"/>
            <a:ext cx="811659" cy="750014"/>
          </a:xfrm>
          <a:prstGeom prst="leftArrow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" name="Flecha: pentágono 1">
            <a:hlinkClick r:id="rId4" action="ppaction://hlinksldjump"/>
            <a:extLst>
              <a:ext uri="{FF2B5EF4-FFF2-40B4-BE49-F238E27FC236}">
                <a16:creationId xmlns:a16="http://schemas.microsoft.com/office/drawing/2014/main" id="{99574AD1-0CE0-B8D7-549B-5282B7AFA8E0}"/>
              </a:ext>
            </a:extLst>
          </p:cNvPr>
          <p:cNvSpPr/>
          <p:nvPr/>
        </p:nvSpPr>
        <p:spPr>
          <a:xfrm>
            <a:off x="7349446" y="3677617"/>
            <a:ext cx="236305" cy="197778"/>
          </a:xfrm>
          <a:prstGeom prst="homePlate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0243814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35F883C9-87F7-88BD-CF56-9FCDFE9041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21">
            <a:extLst>
              <a:ext uri="{FF2B5EF4-FFF2-40B4-BE49-F238E27FC236}">
                <a16:creationId xmlns:a16="http://schemas.microsoft.com/office/drawing/2014/main" id="{D272A90A-82E2-BAC1-0322-4C0BEB01C715}"/>
              </a:ext>
            </a:extLst>
          </p:cNvPr>
          <p:cNvSpPr/>
          <p:nvPr/>
        </p:nvSpPr>
        <p:spPr>
          <a:xfrm>
            <a:off x="1089061" y="1963289"/>
            <a:ext cx="9721180" cy="3309751"/>
          </a:xfrm>
          <a:prstGeom prst="rect">
            <a:avLst/>
          </a:prstGeom>
          <a:solidFill>
            <a:srgbClr val="F2F2F2"/>
          </a:solidFill>
          <a:ln w="6350"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dirty="0">
                <a:solidFill>
                  <a:schemeClr val="tx1"/>
                </a:solidFill>
                <a:latin typeface="Arial" panose="020B0604020202020204" pitchFamily="34" charset="0"/>
              </a:rPr>
              <a:t>Actividades: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altLang="es-ES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</a:rPr>
              <a:t> Carga del modelo base </a:t>
            </a:r>
            <a:r>
              <a:rPr lang="es-ES" b="1" dirty="0">
                <a:solidFill>
                  <a:schemeClr val="tx1"/>
                </a:solidFill>
              </a:rPr>
              <a:t>Mistral-7B-OpenOrca</a:t>
            </a:r>
            <a:endParaRPr lang="es-ES" altLang="es-ES" sz="1600" b="1" dirty="0">
              <a:solidFill>
                <a:schemeClr val="tx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</a:rPr>
              <a:t> Configuración del entrenamiento con </a:t>
            </a:r>
            <a:r>
              <a:rPr lang="es-ES" altLang="es-ES" sz="1600" b="1" dirty="0" err="1">
                <a:solidFill>
                  <a:schemeClr val="tx1"/>
                </a:solidFill>
              </a:rPr>
              <a:t>QLoRA</a:t>
            </a:r>
            <a:r>
              <a:rPr lang="es-ES" altLang="es-ES" sz="1600" b="1" dirty="0">
                <a:solidFill>
                  <a:schemeClr val="tx1"/>
                </a:solidFill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</a:rPr>
              <a:t> Entrenamiento supervisado con archivo </a:t>
            </a:r>
            <a:r>
              <a:rPr lang="es-ES" altLang="es-ES" sz="1600" dirty="0" err="1">
                <a:solidFill>
                  <a:schemeClr val="tx1"/>
                </a:solidFill>
              </a:rPr>
              <a:t>jsonl</a:t>
            </a:r>
            <a:r>
              <a:rPr lang="es-ES" altLang="es-ES" sz="1600" dirty="0">
                <a:solidFill>
                  <a:schemeClr val="tx1"/>
                </a:solidFill>
              </a:rPr>
              <a:t>: </a:t>
            </a:r>
            <a:r>
              <a:rPr lang="es-ES" altLang="es-ES" sz="1600" b="1" dirty="0" err="1">
                <a:solidFill>
                  <a:schemeClr val="tx1"/>
                </a:solidFill>
              </a:rPr>
              <a:t>data_mistral_finetune.jsonl</a:t>
            </a:r>
            <a:endParaRPr lang="es-ES" altLang="es-ES" sz="1600" b="1" dirty="0">
              <a:solidFill>
                <a:schemeClr val="tx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</a:rPr>
              <a:t> Fusión de adaptadores con el modelo base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</a:rPr>
              <a:t> Guardado del modelo final para inferencia</a:t>
            </a:r>
          </a:p>
          <a:p>
            <a:pPr algn="ctr"/>
            <a:endParaRPr lang="es-PE" dirty="0"/>
          </a:p>
        </p:txBody>
      </p:sp>
      <p:sp>
        <p:nvSpPr>
          <p:cNvPr id="50" name="Title 1">
            <a:extLst>
              <a:ext uri="{FF2B5EF4-FFF2-40B4-BE49-F238E27FC236}">
                <a16:creationId xmlns:a16="http://schemas.microsoft.com/office/drawing/2014/main" id="{65CC4A35-D221-96FA-C4A3-3BBAC451A053}"/>
              </a:ext>
            </a:extLst>
          </p:cNvPr>
          <p:cNvSpPr txBox="1">
            <a:spLocks/>
          </p:cNvSpPr>
          <p:nvPr/>
        </p:nvSpPr>
        <p:spPr>
          <a:xfrm>
            <a:off x="1089061" y="1428387"/>
            <a:ext cx="9721179" cy="545730"/>
          </a:xfrm>
          <a:prstGeom prst="round2Same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ES" sz="2000" b="1">
                <a:solidFill>
                  <a:schemeClr val="tx1"/>
                </a:solidFill>
              </a:rPr>
              <a:t>2. Fine-</a:t>
            </a:r>
            <a:r>
              <a:rPr lang="es-ES" sz="2000" b="1" err="1">
                <a:solidFill>
                  <a:schemeClr val="tx1"/>
                </a:solidFill>
              </a:rPr>
              <a:t>Tuning</a:t>
            </a:r>
            <a:r>
              <a:rPr lang="es-ES" sz="2000" b="1">
                <a:solidFill>
                  <a:schemeClr val="tx1"/>
                </a:solidFill>
              </a:rPr>
              <a:t> del Modelo Mistral</a:t>
            </a:r>
            <a:endParaRPr lang="es-PE" sz="2000" b="1">
              <a:solidFill>
                <a:schemeClr val="tx1"/>
              </a:solidFill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4D55B6E2-E2B7-73A8-6297-92E0C8F0FF0D}"/>
              </a:ext>
            </a:extLst>
          </p:cNvPr>
          <p:cNvSpPr txBox="1">
            <a:spLocks/>
          </p:cNvSpPr>
          <p:nvPr/>
        </p:nvSpPr>
        <p:spPr>
          <a:xfrm>
            <a:off x="838091" y="317458"/>
            <a:ext cx="11275140" cy="831928"/>
          </a:xfrm>
          <a:prstGeom prst="rect">
            <a:avLst/>
          </a:prstGeom>
        </p:spPr>
        <p:txBody>
          <a:bodyPr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3599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ES" sz="2400" b="1"/>
              <a:t>Pipeline – Clasificación Automática de Correos usando LLM</a:t>
            </a:r>
          </a:p>
        </p:txBody>
      </p:sp>
      <p:sp>
        <p:nvSpPr>
          <p:cNvPr id="3" name="Flecha: hacia la izquierda 2">
            <a:hlinkClick r:id="rId3" action="ppaction://hlinksldjump"/>
            <a:extLst>
              <a:ext uri="{FF2B5EF4-FFF2-40B4-BE49-F238E27FC236}">
                <a16:creationId xmlns:a16="http://schemas.microsoft.com/office/drawing/2014/main" id="{2B20901A-6ABA-29EC-831C-20D7B657A07B}"/>
              </a:ext>
            </a:extLst>
          </p:cNvPr>
          <p:cNvSpPr/>
          <p:nvPr/>
        </p:nvSpPr>
        <p:spPr>
          <a:xfrm>
            <a:off x="11003622" y="5887092"/>
            <a:ext cx="811659" cy="750014"/>
          </a:xfrm>
          <a:prstGeom prst="leftArrow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" name="Flecha: pentágono 1">
            <a:hlinkClick r:id="rId4" action="ppaction://hlinksldjump"/>
            <a:extLst>
              <a:ext uri="{FF2B5EF4-FFF2-40B4-BE49-F238E27FC236}">
                <a16:creationId xmlns:a16="http://schemas.microsoft.com/office/drawing/2014/main" id="{09B22EFC-96E6-2A50-C2F2-CD62D838C23E}"/>
              </a:ext>
            </a:extLst>
          </p:cNvPr>
          <p:cNvSpPr/>
          <p:nvPr/>
        </p:nvSpPr>
        <p:spPr>
          <a:xfrm>
            <a:off x="5332288" y="3470096"/>
            <a:ext cx="236305" cy="197778"/>
          </a:xfrm>
          <a:prstGeom prst="homePlate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Flecha: pentágono 3">
            <a:hlinkClick r:id="rId5" action="ppaction://hlinksldjump"/>
            <a:extLst>
              <a:ext uri="{FF2B5EF4-FFF2-40B4-BE49-F238E27FC236}">
                <a16:creationId xmlns:a16="http://schemas.microsoft.com/office/drawing/2014/main" id="{27CBD13A-915A-0A2F-95A9-568DA4FDDBF4}"/>
              </a:ext>
            </a:extLst>
          </p:cNvPr>
          <p:cNvSpPr/>
          <p:nvPr/>
        </p:nvSpPr>
        <p:spPr>
          <a:xfrm>
            <a:off x="5602840" y="3204682"/>
            <a:ext cx="236305" cy="197778"/>
          </a:xfrm>
          <a:prstGeom prst="homePlate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3825686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CBD87846-921B-38B8-FC4F-262481484A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21">
            <a:extLst>
              <a:ext uri="{FF2B5EF4-FFF2-40B4-BE49-F238E27FC236}">
                <a16:creationId xmlns:a16="http://schemas.microsoft.com/office/drawing/2014/main" id="{FD890BF8-5CFA-F2FC-690A-566075729292}"/>
              </a:ext>
            </a:extLst>
          </p:cNvPr>
          <p:cNvSpPr/>
          <p:nvPr/>
        </p:nvSpPr>
        <p:spPr>
          <a:xfrm>
            <a:off x="1089061" y="1963289"/>
            <a:ext cx="9721180" cy="3309751"/>
          </a:xfrm>
          <a:prstGeom prst="rect">
            <a:avLst/>
          </a:prstGeom>
          <a:solidFill>
            <a:srgbClr val="F2F2F2"/>
          </a:solidFill>
          <a:ln w="6350"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dirty="0">
                <a:solidFill>
                  <a:schemeClr val="tx1"/>
                </a:solidFill>
                <a:latin typeface="Arial" panose="020B0604020202020204" pitchFamily="34" charset="0"/>
              </a:rPr>
              <a:t>Actividades: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altLang="es-ES" sz="16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  <a:latin typeface="Arial" panose="020B0604020202020204" pitchFamily="34" charset="0"/>
              </a:rPr>
              <a:t>  Carga del modelo </a:t>
            </a:r>
            <a:r>
              <a:rPr lang="es-ES" altLang="es-ES" sz="1600" b="1" dirty="0">
                <a:solidFill>
                  <a:schemeClr val="tx1"/>
                </a:solidFill>
                <a:latin typeface="Arial" panose="020B0604020202020204" pitchFamily="34" charset="0"/>
              </a:rPr>
              <a:t>afinado de </a:t>
            </a:r>
            <a:r>
              <a:rPr lang="es-ES" sz="1600" b="1" dirty="0">
                <a:solidFill>
                  <a:schemeClr val="tx1"/>
                </a:solidFill>
              </a:rPr>
              <a:t>Mistral-7B-OpenOrca</a:t>
            </a:r>
            <a:endParaRPr lang="es-ES" altLang="es-ES" sz="16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  <a:latin typeface="Arial" panose="020B0604020202020204" pitchFamily="34" charset="0"/>
              </a:rPr>
              <a:t>  Definición de función de inferencia con </a:t>
            </a:r>
            <a:r>
              <a:rPr lang="es-ES" altLang="es-ES" sz="1600" dirty="0" err="1">
                <a:solidFill>
                  <a:schemeClr val="tx1"/>
                </a:solidFill>
                <a:latin typeface="Arial" panose="020B0604020202020204" pitchFamily="34" charset="0"/>
              </a:rPr>
              <a:t>prompt</a:t>
            </a:r>
            <a:r>
              <a:rPr lang="es-ES" altLang="es-ES" sz="1600" dirty="0">
                <a:solidFill>
                  <a:schemeClr val="tx1"/>
                </a:solidFill>
                <a:latin typeface="Arial" panose="020B0604020202020204" pitchFamily="34" charset="0"/>
              </a:rPr>
              <a:t> estructurado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  <a:latin typeface="Arial" panose="020B0604020202020204" pitchFamily="34" charset="0"/>
              </a:rPr>
              <a:t>  Clasificación individual y por lotes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  <a:latin typeface="Arial" panose="020B0604020202020204" pitchFamily="34" charset="0"/>
              </a:rPr>
              <a:t>  Comparación con etiquetas reales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s-ES" sz="1600" dirty="0">
                <a:solidFill>
                  <a:schemeClr val="tx1"/>
                </a:solidFill>
                <a:latin typeface="Arial" panose="020B0604020202020204" pitchFamily="34" charset="0"/>
              </a:rPr>
              <a:t>  Exportación a </a:t>
            </a:r>
            <a:r>
              <a:rPr lang="es-ES" altLang="es-ES" sz="1600" dirty="0">
                <a:solidFill>
                  <a:schemeClr val="tx1"/>
                </a:solidFill>
                <a:latin typeface="Arial Unicode MS"/>
              </a:rPr>
              <a:t>predicciones</a:t>
            </a:r>
            <a:endParaRPr lang="es-ES" altLang="es-ES" sz="1600" dirty="0">
              <a:solidFill>
                <a:schemeClr val="tx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altLang="es-ES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/>
            <a:endParaRPr lang="es-PE" dirty="0"/>
          </a:p>
        </p:txBody>
      </p:sp>
      <p:sp>
        <p:nvSpPr>
          <p:cNvPr id="50" name="Title 1">
            <a:extLst>
              <a:ext uri="{FF2B5EF4-FFF2-40B4-BE49-F238E27FC236}">
                <a16:creationId xmlns:a16="http://schemas.microsoft.com/office/drawing/2014/main" id="{F00AACF4-EE0C-2327-1811-E6F1E18487E9}"/>
              </a:ext>
            </a:extLst>
          </p:cNvPr>
          <p:cNvSpPr txBox="1">
            <a:spLocks/>
          </p:cNvSpPr>
          <p:nvPr/>
        </p:nvSpPr>
        <p:spPr>
          <a:xfrm>
            <a:off x="1089061" y="1428387"/>
            <a:ext cx="9721179" cy="545730"/>
          </a:xfrm>
          <a:prstGeom prst="round2Same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ES" sz="2000" b="1">
                <a:solidFill>
                  <a:schemeClr val="tx1"/>
                </a:solidFill>
              </a:rPr>
              <a:t>3. Inferencia con el Modelo Fine-</a:t>
            </a:r>
            <a:r>
              <a:rPr lang="es-ES" sz="2000" b="1" err="1">
                <a:solidFill>
                  <a:schemeClr val="tx1"/>
                </a:solidFill>
              </a:rPr>
              <a:t>Tuned</a:t>
            </a:r>
            <a:endParaRPr lang="es-PE" sz="2000" b="1">
              <a:solidFill>
                <a:schemeClr val="tx1"/>
              </a:solidFill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0887A4F3-4A71-54E4-82B5-A98ADECD0837}"/>
              </a:ext>
            </a:extLst>
          </p:cNvPr>
          <p:cNvSpPr txBox="1">
            <a:spLocks/>
          </p:cNvSpPr>
          <p:nvPr/>
        </p:nvSpPr>
        <p:spPr>
          <a:xfrm>
            <a:off x="838091" y="317458"/>
            <a:ext cx="11275140" cy="831928"/>
          </a:xfrm>
          <a:prstGeom prst="rect">
            <a:avLst/>
          </a:prstGeom>
        </p:spPr>
        <p:txBody>
          <a:bodyPr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3599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ES" sz="2400" b="1"/>
              <a:t>Pipeline – Clasificación Automática de Correos usando LLM</a:t>
            </a:r>
          </a:p>
        </p:txBody>
      </p:sp>
      <p:sp>
        <p:nvSpPr>
          <p:cNvPr id="3" name="Flecha: hacia la izquierda 2">
            <a:hlinkClick r:id="rId3" action="ppaction://hlinksldjump"/>
            <a:extLst>
              <a:ext uri="{FF2B5EF4-FFF2-40B4-BE49-F238E27FC236}">
                <a16:creationId xmlns:a16="http://schemas.microsoft.com/office/drawing/2014/main" id="{D1FEA79C-5454-0F8D-2539-4E29680DD3B5}"/>
              </a:ext>
            </a:extLst>
          </p:cNvPr>
          <p:cNvSpPr/>
          <p:nvPr/>
        </p:nvSpPr>
        <p:spPr>
          <a:xfrm>
            <a:off x="11003622" y="5887092"/>
            <a:ext cx="811659" cy="750014"/>
          </a:xfrm>
          <a:prstGeom prst="leftArrow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2197368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BF501F3B-AC9D-916A-31B9-D673C617A1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21">
            <a:extLst>
              <a:ext uri="{FF2B5EF4-FFF2-40B4-BE49-F238E27FC236}">
                <a16:creationId xmlns:a16="http://schemas.microsoft.com/office/drawing/2014/main" id="{6264F0AF-B858-CB20-AFC6-17FC632C943F}"/>
              </a:ext>
            </a:extLst>
          </p:cNvPr>
          <p:cNvSpPr/>
          <p:nvPr/>
        </p:nvSpPr>
        <p:spPr>
          <a:xfrm>
            <a:off x="1109610" y="1650897"/>
            <a:ext cx="9721180" cy="3309751"/>
          </a:xfrm>
          <a:prstGeom prst="rect">
            <a:avLst/>
          </a:prstGeom>
          <a:solidFill>
            <a:srgbClr val="F2F2F2"/>
          </a:solidFill>
          <a:ln w="6350"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600" b="1" dirty="0">
                <a:solidFill>
                  <a:schemeClr val="tx1"/>
                </a:solidFill>
              </a:rPr>
              <a:t>🖥️ Actividades:</a:t>
            </a:r>
          </a:p>
          <a:p>
            <a:endParaRPr lang="es-ES" sz="1600" b="1" dirty="0">
              <a:solidFill>
                <a:schemeClr val="tx1"/>
              </a:solidFill>
            </a:endParaRPr>
          </a:p>
          <a:p>
            <a:r>
              <a:rPr lang="es-ES" sz="1600" dirty="0">
                <a:solidFill>
                  <a:schemeClr val="tx1"/>
                </a:solidFill>
              </a:rPr>
              <a:t>Interfaz para ingresar correos y obtener clasificación</a:t>
            </a:r>
          </a:p>
          <a:p>
            <a:r>
              <a:rPr lang="es-ES" sz="1600" dirty="0">
                <a:solidFill>
                  <a:schemeClr val="bg1">
                    <a:lumMod val="50000"/>
                  </a:schemeClr>
                </a:solidFill>
              </a:rPr>
              <a:t>Carga de CSV para clasificación masiva</a:t>
            </a:r>
          </a:p>
          <a:p>
            <a:r>
              <a:rPr lang="es-ES" sz="1600" dirty="0">
                <a:solidFill>
                  <a:schemeClr val="bg1">
                    <a:lumMod val="50000"/>
                  </a:schemeClr>
                </a:solidFill>
              </a:rPr>
              <a:t>Visualización de métricas (exactitud)</a:t>
            </a:r>
          </a:p>
          <a:p>
            <a:r>
              <a:rPr lang="es-ES" sz="1600" dirty="0">
                <a:solidFill>
                  <a:schemeClr val="bg1">
                    <a:lumMod val="50000"/>
                  </a:schemeClr>
                </a:solidFill>
              </a:rPr>
              <a:t>Descarga del archivo con predicciones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altLang="es-ES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/>
            <a:endParaRPr lang="es-PE" dirty="0"/>
          </a:p>
        </p:txBody>
      </p:sp>
      <p:sp>
        <p:nvSpPr>
          <p:cNvPr id="50" name="Title 1">
            <a:extLst>
              <a:ext uri="{FF2B5EF4-FFF2-40B4-BE49-F238E27FC236}">
                <a16:creationId xmlns:a16="http://schemas.microsoft.com/office/drawing/2014/main" id="{DA3E2039-6693-5532-487C-A3A44160BA16}"/>
              </a:ext>
            </a:extLst>
          </p:cNvPr>
          <p:cNvSpPr txBox="1">
            <a:spLocks/>
          </p:cNvSpPr>
          <p:nvPr/>
        </p:nvSpPr>
        <p:spPr>
          <a:xfrm>
            <a:off x="1109610" y="746127"/>
            <a:ext cx="9721179" cy="545730"/>
          </a:xfrm>
          <a:prstGeom prst="round2Same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ES" sz="2000" b="1">
                <a:solidFill>
                  <a:schemeClr val="tx1"/>
                </a:solidFill>
              </a:rPr>
              <a:t>3. Inferencia con el Modelo Fine-</a:t>
            </a:r>
            <a:r>
              <a:rPr lang="es-ES" sz="2000" b="1" err="1">
                <a:solidFill>
                  <a:schemeClr val="tx1"/>
                </a:solidFill>
              </a:rPr>
              <a:t>Tuned</a:t>
            </a:r>
            <a:endParaRPr lang="es-PE" sz="2000" b="1">
              <a:solidFill>
                <a:schemeClr val="tx1"/>
              </a:solidFill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9287BF46-19DB-DB3F-8A84-6327A60122BF}"/>
              </a:ext>
            </a:extLst>
          </p:cNvPr>
          <p:cNvSpPr txBox="1">
            <a:spLocks/>
          </p:cNvSpPr>
          <p:nvPr/>
        </p:nvSpPr>
        <p:spPr>
          <a:xfrm>
            <a:off x="807269" y="26613"/>
            <a:ext cx="11275140" cy="831928"/>
          </a:xfrm>
          <a:prstGeom prst="rect">
            <a:avLst/>
          </a:prstGeom>
        </p:spPr>
        <p:txBody>
          <a:bodyPr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3599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ES" sz="2400" b="1" dirty="0"/>
              <a:t>Pipeline – Clasificación Automática de Correos usando LLM</a:t>
            </a:r>
          </a:p>
        </p:txBody>
      </p:sp>
      <p:sp>
        <p:nvSpPr>
          <p:cNvPr id="2" name="Flecha: hacia la izquierda 1">
            <a:hlinkClick r:id="rId3" action="ppaction://hlinksldjump"/>
            <a:extLst>
              <a:ext uri="{FF2B5EF4-FFF2-40B4-BE49-F238E27FC236}">
                <a16:creationId xmlns:a16="http://schemas.microsoft.com/office/drawing/2014/main" id="{CDA4F243-B9B4-2DF5-BAC3-404A8C76B7FC}"/>
              </a:ext>
            </a:extLst>
          </p:cNvPr>
          <p:cNvSpPr/>
          <p:nvPr/>
        </p:nvSpPr>
        <p:spPr>
          <a:xfrm>
            <a:off x="11003622" y="5887092"/>
            <a:ext cx="811659" cy="750014"/>
          </a:xfrm>
          <a:prstGeom prst="leftArrow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2A0A18E-29A2-A497-8C5F-0AEEFF029C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9608" y="1291857"/>
            <a:ext cx="9721179" cy="386371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1B7BB027-2B25-BD85-38F5-59F5BDF51A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8972827"/>
              </p:ext>
            </p:extLst>
          </p:nvPr>
        </p:nvGraphicFramePr>
        <p:xfrm>
          <a:off x="1109608" y="5155572"/>
          <a:ext cx="9721180" cy="1463040"/>
        </p:xfrm>
        <a:graphic>
          <a:graphicData uri="http://schemas.openxmlformats.org/drawingml/2006/table">
            <a:tbl>
              <a:tblPr/>
              <a:tblGrid>
                <a:gridCol w="4860590">
                  <a:extLst>
                    <a:ext uri="{9D8B030D-6E8A-4147-A177-3AD203B41FA5}">
                      <a16:colId xmlns:a16="http://schemas.microsoft.com/office/drawing/2014/main" val="290795901"/>
                    </a:ext>
                  </a:extLst>
                </a:gridCol>
                <a:gridCol w="4860590">
                  <a:extLst>
                    <a:ext uri="{9D8B030D-6E8A-4147-A177-3AD203B41FA5}">
                      <a16:colId xmlns:a16="http://schemas.microsoft.com/office/drawing/2014/main" val="173314731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s-ES" b="1" dirty="0"/>
                        <a:t>Métrica Modelo Mistral 7B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b="1" dirty="0"/>
                        <a:t>Resultado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61941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s-ES" dirty="0" err="1"/>
                        <a:t>Accuracy</a:t>
                      </a:r>
                      <a:r>
                        <a:rPr lang="es-ES" dirty="0"/>
                        <a:t> en Categoría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b="1" dirty="0"/>
                        <a:t>0.7690</a:t>
                      </a:r>
                      <a:endParaRPr lang="es-ES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156204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s-ES" dirty="0" err="1"/>
                        <a:t>Accuracy</a:t>
                      </a:r>
                      <a:r>
                        <a:rPr lang="es-ES" dirty="0"/>
                        <a:t> en Sentimiento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b="1" dirty="0"/>
                        <a:t>0.9210</a:t>
                      </a:r>
                      <a:endParaRPr lang="es-ES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951114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s-ES" dirty="0" err="1"/>
                        <a:t>Accuracy</a:t>
                      </a:r>
                      <a:r>
                        <a:rPr lang="es-ES" dirty="0"/>
                        <a:t> Conjunto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b="1" dirty="0"/>
                        <a:t>0.7097</a:t>
                      </a:r>
                      <a:endParaRPr lang="es-ES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15621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42658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886E68-B9BE-676C-1462-C340F2D6A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altLang="es-ES" sz="3600" b="1">
                <a:latin typeface="Arial" panose="020B0604020202020204" pitchFamily="34" charset="0"/>
              </a:rPr>
              <a:t>¿Qué es </a:t>
            </a:r>
            <a:r>
              <a:rPr lang="es-ES" altLang="es-ES" sz="3600" b="1" err="1">
                <a:latin typeface="Arial" panose="020B0604020202020204" pitchFamily="34" charset="0"/>
              </a:rPr>
              <a:t>LoRA</a:t>
            </a:r>
            <a:r>
              <a:rPr lang="es-ES" altLang="es-ES" sz="3600" b="1">
                <a:latin typeface="Arial" panose="020B0604020202020204" pitchFamily="34" charset="0"/>
              </a:rPr>
              <a:t>?</a:t>
            </a:r>
            <a:br>
              <a:rPr lang="es-ES" altLang="es-ES" sz="3600" b="1">
                <a:latin typeface="Arial" panose="020B0604020202020204" pitchFamily="34" charset="0"/>
              </a:rPr>
            </a:br>
            <a:endParaRPr lang="es-PE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CF824C0-D58F-3DF2-BC99-EBF74C64A80D}"/>
              </a:ext>
            </a:extLst>
          </p:cNvPr>
          <p:cNvSpPr txBox="1"/>
          <p:nvPr/>
        </p:nvSpPr>
        <p:spPr>
          <a:xfrm>
            <a:off x="838091" y="988336"/>
            <a:ext cx="1010388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LoRA</a:t>
            </a:r>
            <a:r>
              <a:rPr kumimoji="0" lang="es-ES" altLang="es-E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(Low-Rank </a:t>
            </a:r>
            <a:r>
              <a:rPr kumimoji="0" lang="es-ES" altLang="es-E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Adaptation</a:t>
            </a:r>
            <a:r>
              <a:rPr kumimoji="0" lang="es-ES" altLang="es-E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</a:t>
            </a:r>
            <a:r>
              <a:rPr kumimoji="0" lang="es-ES" altLang="es-E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es una técnica de ajuste fino (</a:t>
            </a:r>
            <a:r>
              <a:rPr kumimoji="0" lang="es-ES" altLang="es-E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fine-</a:t>
            </a:r>
            <a:r>
              <a:rPr kumimoji="0" lang="es-ES" altLang="es-E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tuning</a:t>
            </a:r>
            <a:r>
              <a:rPr kumimoji="0" lang="es-ES" altLang="es-E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 eficiente de modelos de lenguaje grandes (</a:t>
            </a:r>
            <a:r>
              <a:rPr kumimoji="0" lang="es-ES" altLang="es-E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LLMs</a:t>
            </a:r>
            <a:r>
              <a:rPr kumimoji="0" lang="es-ES" altLang="es-E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), que </a:t>
            </a:r>
            <a:r>
              <a:rPr kumimoji="0" lang="es-ES" altLang="es-E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reduce drásticamente el número de parámetros </a:t>
            </a:r>
            <a:r>
              <a:rPr kumimoji="0" lang="es-ES" altLang="es-E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entrenables</a:t>
            </a:r>
            <a:r>
              <a:rPr kumimoji="0" lang="es-ES" altLang="es-E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y el consumo de recursos computacionales, </a:t>
            </a:r>
            <a:r>
              <a:rPr kumimoji="0" lang="es-ES" altLang="es-E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sin sacrificar el rendimiento</a:t>
            </a:r>
            <a:r>
              <a:rPr kumimoji="0" lang="es-ES" altLang="es-E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Fue presentada en el </a:t>
            </a:r>
            <a:r>
              <a:rPr kumimoji="0" lang="es-ES" altLang="es-E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paper</a:t>
            </a:r>
            <a:r>
              <a:rPr kumimoji="0" lang="es-ES" altLang="es-E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Hu</a:t>
            </a:r>
            <a:r>
              <a:rPr kumimoji="0" lang="es-ES" altLang="es-E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et al., "</a:t>
            </a:r>
            <a:r>
              <a:rPr kumimoji="0" lang="es-ES" altLang="es-E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LoRA</a:t>
            </a:r>
            <a:r>
              <a:rPr kumimoji="0" lang="es-ES" altLang="es-E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Low-Rank </a:t>
            </a:r>
            <a:r>
              <a:rPr kumimoji="0" lang="es-ES" altLang="es-E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Adaptation</a:t>
            </a:r>
            <a:r>
              <a:rPr kumimoji="0" lang="es-ES" altLang="es-E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s-ES" altLang="es-E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of</a:t>
            </a:r>
            <a:r>
              <a:rPr kumimoji="0" lang="es-ES" altLang="es-E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s-ES" altLang="es-E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Large</a:t>
            </a:r>
            <a:r>
              <a:rPr kumimoji="0" lang="es-ES" altLang="es-E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s-ES" altLang="es-E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Language</a:t>
            </a:r>
            <a:r>
              <a:rPr kumimoji="0" lang="es-ES" altLang="es-E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s-ES" altLang="es-E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Models</a:t>
            </a:r>
            <a:r>
              <a:rPr kumimoji="0" lang="es-ES" altLang="es-E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", 2021</a:t>
            </a:r>
            <a:br>
              <a:rPr kumimoji="0" lang="es-ES" altLang="es-E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s-ES" altLang="es-E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2"/>
              </a:rPr>
              <a:t>https://arxiv.org/abs/2106.09685</a:t>
            </a:r>
            <a:endParaRPr kumimoji="0" lang="es-ES" altLang="es-E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83B606FC-DD49-A501-42A8-439FB64EB9DD}"/>
              </a:ext>
            </a:extLst>
          </p:cNvPr>
          <p:cNvGraphicFramePr>
            <a:graphicFrameLocks noGrp="1"/>
          </p:cNvGraphicFramePr>
          <p:nvPr/>
        </p:nvGraphicFramePr>
        <p:xfrm>
          <a:off x="838200" y="2794571"/>
          <a:ext cx="8675670" cy="2066989"/>
        </p:xfrm>
        <a:graphic>
          <a:graphicData uri="http://schemas.openxmlformats.org/drawingml/2006/table">
            <a:tbl>
              <a:tblPr/>
              <a:tblGrid>
                <a:gridCol w="4337835">
                  <a:extLst>
                    <a:ext uri="{9D8B030D-6E8A-4147-A177-3AD203B41FA5}">
                      <a16:colId xmlns:a16="http://schemas.microsoft.com/office/drawing/2014/main" val="2039403658"/>
                    </a:ext>
                  </a:extLst>
                </a:gridCol>
                <a:gridCol w="4337835">
                  <a:extLst>
                    <a:ext uri="{9D8B030D-6E8A-4147-A177-3AD203B41FA5}">
                      <a16:colId xmlns:a16="http://schemas.microsoft.com/office/drawing/2014/main" val="2046567764"/>
                    </a:ext>
                  </a:extLst>
                </a:gridCol>
              </a:tblGrid>
              <a:tr h="43978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s-ES" sz="1400" b="1" err="1"/>
                        <a:t>Caracteristica</a:t>
                      </a:r>
                      <a:endParaRPr lang="es-ES" sz="1400" b="1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s-ES" sz="1400" b="1"/>
                        <a:t>Descripción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0997666"/>
                  </a:ext>
                </a:extLst>
              </a:tr>
              <a:tr h="43978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s-ES" sz="1400" dirty="0"/>
                        <a:t>Menor uso de almacenamiento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s-ES" sz="1400"/>
                        <a:t>Solo se guardan las matrices A y B, no todo el modelo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620315"/>
                  </a:ext>
                </a:extLst>
              </a:tr>
              <a:tr h="43978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s-ES" sz="1400"/>
                        <a:t>Rápido de entrenar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s-ES" sz="1400"/>
                        <a:t>Menos parámetros → menos tiempo de entrenamiento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9700778"/>
                  </a:ext>
                </a:extLst>
              </a:tr>
              <a:tr h="74763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s-ES" sz="1400"/>
                        <a:t>Reutilización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s-ES" sz="1400" dirty="0"/>
                        <a:t>El modelo base puede mantenerse intacto, útil para servir múltiples tareas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9468235"/>
                  </a:ext>
                </a:extLst>
              </a:tr>
            </a:tbl>
          </a:graphicData>
        </a:graphic>
      </p:graphicFrame>
      <p:sp>
        <p:nvSpPr>
          <p:cNvPr id="3" name="Flecha: hacia la izquierda 2">
            <a:hlinkClick r:id="rId3" action="ppaction://hlinksldjump"/>
            <a:extLst>
              <a:ext uri="{FF2B5EF4-FFF2-40B4-BE49-F238E27FC236}">
                <a16:creationId xmlns:a16="http://schemas.microsoft.com/office/drawing/2014/main" id="{32DE0273-46BF-CC43-6D46-18112EB3B2EE}"/>
              </a:ext>
            </a:extLst>
          </p:cNvPr>
          <p:cNvSpPr/>
          <p:nvPr/>
        </p:nvSpPr>
        <p:spPr>
          <a:xfrm>
            <a:off x="11003622" y="5887092"/>
            <a:ext cx="811659" cy="750014"/>
          </a:xfrm>
          <a:prstGeom prst="leftArrow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8330332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91F4126E-48E0-0D41-7682-B93268E941F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478" b="6682"/>
          <a:stretch>
            <a:fillRect/>
          </a:stretch>
        </p:blipFill>
        <p:spPr>
          <a:xfrm>
            <a:off x="482884" y="1149386"/>
            <a:ext cx="10871025" cy="4470578"/>
          </a:xfrm>
          <a:prstGeom prst="rect">
            <a:avLst/>
          </a:prstGeom>
        </p:spPr>
      </p:pic>
      <p:sp>
        <p:nvSpPr>
          <p:cNvPr id="7" name="Flecha: hacia la izquierda 6">
            <a:hlinkClick r:id="rId3" action="ppaction://hlinksldjump"/>
            <a:extLst>
              <a:ext uri="{FF2B5EF4-FFF2-40B4-BE49-F238E27FC236}">
                <a16:creationId xmlns:a16="http://schemas.microsoft.com/office/drawing/2014/main" id="{2047C87B-41DA-2DB5-4C93-A61FD53431B3}"/>
              </a:ext>
            </a:extLst>
          </p:cNvPr>
          <p:cNvSpPr/>
          <p:nvPr/>
        </p:nvSpPr>
        <p:spPr>
          <a:xfrm>
            <a:off x="11003622" y="5887092"/>
            <a:ext cx="811659" cy="750014"/>
          </a:xfrm>
          <a:prstGeom prst="leftArrow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FAFE272-E5A2-FBFC-3505-6AEE88AB1313}"/>
              </a:ext>
            </a:extLst>
          </p:cNvPr>
          <p:cNvSpPr txBox="1">
            <a:spLocks/>
          </p:cNvSpPr>
          <p:nvPr/>
        </p:nvSpPr>
        <p:spPr>
          <a:xfrm>
            <a:off x="838091" y="317458"/>
            <a:ext cx="11275140" cy="831928"/>
          </a:xfrm>
          <a:prstGeom prst="rect">
            <a:avLst/>
          </a:prstGeom>
        </p:spPr>
        <p:txBody>
          <a:bodyPr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3599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ES" sz="2400" b="1" dirty="0"/>
              <a:t>Columna Categoría Generada</a:t>
            </a:r>
          </a:p>
        </p:txBody>
      </p:sp>
    </p:spTree>
    <p:extLst>
      <p:ext uri="{BB962C8B-B14F-4D97-AF65-F5344CB8AC3E}">
        <p14:creationId xmlns:p14="http://schemas.microsoft.com/office/powerpoint/2010/main" val="10208381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013D5C5E-0B4F-79A0-346C-2469612D87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42BA2250-D19E-F8D6-7AFD-F72AF3C1E3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121" y="572090"/>
            <a:ext cx="8542171" cy="5582129"/>
          </a:xfrm>
          <a:prstGeom prst="rect">
            <a:avLst/>
          </a:prstGeom>
        </p:spPr>
      </p:pic>
      <p:sp>
        <p:nvSpPr>
          <p:cNvPr id="3" name="Flecha: hacia la izquierda 2">
            <a:hlinkClick r:id="rId3" action="ppaction://hlinksldjump"/>
            <a:extLst>
              <a:ext uri="{FF2B5EF4-FFF2-40B4-BE49-F238E27FC236}">
                <a16:creationId xmlns:a16="http://schemas.microsoft.com/office/drawing/2014/main" id="{0E1F8AD6-F343-DDE7-96DB-58BBE2FB22BB}"/>
              </a:ext>
            </a:extLst>
          </p:cNvPr>
          <p:cNvSpPr/>
          <p:nvPr/>
        </p:nvSpPr>
        <p:spPr>
          <a:xfrm>
            <a:off x="11003622" y="5887092"/>
            <a:ext cx="811659" cy="750014"/>
          </a:xfrm>
          <a:prstGeom prst="leftArrow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952357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2792CC-DAAF-8F1A-CE37-B70F791CF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429" y="157280"/>
            <a:ext cx="7874184" cy="745920"/>
          </a:xfrm>
        </p:spPr>
        <p:txBody>
          <a:bodyPr>
            <a:normAutofit/>
          </a:bodyPr>
          <a:lstStyle/>
          <a:p>
            <a:r>
              <a:rPr lang="es-ES" b="1" dirty="0"/>
              <a:t>EDA – </a:t>
            </a:r>
            <a:r>
              <a:rPr lang="es-ES" b="1" dirty="0" err="1"/>
              <a:t>Analisis</a:t>
            </a:r>
            <a:r>
              <a:rPr lang="es-ES" b="1" dirty="0"/>
              <a:t> de trigramas</a:t>
            </a:r>
            <a:endParaRPr lang="es-US" b="1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0847EBEF-3728-88EF-2DA5-3CBCE8498C47}"/>
              </a:ext>
            </a:extLst>
          </p:cNvPr>
          <p:cNvSpPr txBox="1"/>
          <p:nvPr/>
        </p:nvSpPr>
        <p:spPr>
          <a:xfrm>
            <a:off x="938980" y="6657842"/>
            <a:ext cx="240890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US" sz="1100" dirty="0"/>
              <a:t>Fuente: Implementación Propia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55F9B83-2EE6-4F4F-C632-DF6230A661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610" y="984222"/>
            <a:ext cx="10314286" cy="5428571"/>
          </a:xfrm>
          <a:prstGeom prst="rect">
            <a:avLst/>
          </a:prstGeom>
        </p:spPr>
      </p:pic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DBD5BD4D-BCEE-32A8-01AA-F8322E381CBF}"/>
              </a:ext>
            </a:extLst>
          </p:cNvPr>
          <p:cNvCxnSpPr/>
          <p:nvPr/>
        </p:nvCxnSpPr>
        <p:spPr>
          <a:xfrm>
            <a:off x="702644" y="1857676"/>
            <a:ext cx="1097280" cy="866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74A57AC9-8CFD-9797-E82F-34ACDB404E32}"/>
              </a:ext>
            </a:extLst>
          </p:cNvPr>
          <p:cNvCxnSpPr/>
          <p:nvPr/>
        </p:nvCxnSpPr>
        <p:spPr>
          <a:xfrm>
            <a:off x="390340" y="2774443"/>
            <a:ext cx="1097280" cy="866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682B8660-1E54-04FD-3B3F-8AE6151F6B1E}"/>
              </a:ext>
            </a:extLst>
          </p:cNvPr>
          <p:cNvCxnSpPr/>
          <p:nvPr/>
        </p:nvCxnSpPr>
        <p:spPr>
          <a:xfrm>
            <a:off x="524970" y="2316059"/>
            <a:ext cx="1097280" cy="866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60221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C05404-7FF8-A5FE-D01B-88F0FAFF0F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35A3A3-F136-5BAC-507D-9E8F4048A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429" y="157280"/>
            <a:ext cx="7874184" cy="745920"/>
          </a:xfrm>
        </p:spPr>
        <p:txBody>
          <a:bodyPr>
            <a:normAutofit/>
          </a:bodyPr>
          <a:lstStyle/>
          <a:p>
            <a:r>
              <a:rPr lang="es-ES" b="1" dirty="0"/>
              <a:t>EDA – </a:t>
            </a:r>
            <a:r>
              <a:rPr lang="es-ES" b="1" dirty="0" err="1"/>
              <a:t>Analisis</a:t>
            </a:r>
            <a:r>
              <a:rPr lang="es-ES" b="1" dirty="0"/>
              <a:t> de trigramas</a:t>
            </a:r>
            <a:endParaRPr lang="es-US" b="1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1C7DF6B-E1BC-389B-8A70-ACFDA84370A8}"/>
              </a:ext>
            </a:extLst>
          </p:cNvPr>
          <p:cNvSpPr txBox="1"/>
          <p:nvPr/>
        </p:nvSpPr>
        <p:spPr>
          <a:xfrm>
            <a:off x="938980" y="6657842"/>
            <a:ext cx="240890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US" sz="1100" dirty="0"/>
              <a:t>Fuente: Implementación Propia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E34A3E2-EECC-7701-437F-2C61F172D8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980" y="978691"/>
            <a:ext cx="10228571" cy="539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0928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7481C9-9E13-861B-0D49-911F5D8EA7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8F7648-61F5-16FB-339A-E0233C02C1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428" y="157280"/>
            <a:ext cx="10677885" cy="745920"/>
          </a:xfrm>
        </p:spPr>
        <p:txBody>
          <a:bodyPr>
            <a:normAutofit/>
          </a:bodyPr>
          <a:lstStyle/>
          <a:p>
            <a:r>
              <a:rPr lang="es-ES" sz="3200" b="1" dirty="0"/>
              <a:t>EDA – Nube de palabras – TF IDF y </a:t>
            </a:r>
            <a:r>
              <a:rPr lang="es-ES" sz="3200" b="1" dirty="0" err="1"/>
              <a:t>Topicos</a:t>
            </a:r>
            <a:endParaRPr lang="es-US" sz="3200" b="1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D9A2C5A9-3F45-E46A-3209-BE05C407B158}"/>
              </a:ext>
            </a:extLst>
          </p:cNvPr>
          <p:cNvSpPr txBox="1"/>
          <p:nvPr/>
        </p:nvSpPr>
        <p:spPr>
          <a:xfrm>
            <a:off x="938980" y="6657842"/>
            <a:ext cx="240890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US" sz="1100" dirty="0"/>
              <a:t>Fuente: Implementación Propia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6D8B73D3-E4C5-207E-29A3-A79B0C7C49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4652" y="903200"/>
            <a:ext cx="7958434" cy="5911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2198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BFCE3B-7C16-981A-F10F-AA188BDF8D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C7F7BD-F6E7-DC0A-CD82-49CD2F0F9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428" y="157280"/>
            <a:ext cx="10677885" cy="745920"/>
          </a:xfrm>
        </p:spPr>
        <p:txBody>
          <a:bodyPr>
            <a:normAutofit/>
          </a:bodyPr>
          <a:lstStyle/>
          <a:p>
            <a:r>
              <a:rPr lang="es-ES" sz="3200" b="1" dirty="0"/>
              <a:t>EDA – Nube de palabras – TF IDF y </a:t>
            </a:r>
            <a:r>
              <a:rPr lang="es-ES" sz="3200" b="1" dirty="0" err="1"/>
              <a:t>Topicos</a:t>
            </a:r>
            <a:endParaRPr lang="es-US" sz="3200" b="1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ED092862-9B6C-29F2-630C-6FFE37AFC843}"/>
              </a:ext>
            </a:extLst>
          </p:cNvPr>
          <p:cNvSpPr txBox="1"/>
          <p:nvPr/>
        </p:nvSpPr>
        <p:spPr>
          <a:xfrm>
            <a:off x="938980" y="6657842"/>
            <a:ext cx="240890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US" sz="1100" dirty="0"/>
              <a:t>Fuente: Implementación Propia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29E711E-B6D2-E2E7-08F8-30647ECFED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214" b="9405"/>
          <a:stretch>
            <a:fillRect/>
          </a:stretch>
        </p:blipFill>
        <p:spPr>
          <a:xfrm>
            <a:off x="2686664" y="903200"/>
            <a:ext cx="6939412" cy="5649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2257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96791A-DE31-77D9-42AC-51D1003EA9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018B08-0098-7CB3-4EB0-38BF5F747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429" y="157280"/>
            <a:ext cx="4186084" cy="745920"/>
          </a:xfrm>
        </p:spPr>
        <p:txBody>
          <a:bodyPr/>
          <a:lstStyle/>
          <a:p>
            <a:r>
              <a:rPr lang="es-ES" b="1" dirty="0"/>
              <a:t>Flujo del Agente</a:t>
            </a:r>
            <a:endParaRPr lang="es-US" b="1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C302542-22B9-D013-EC85-60E8E05D8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5977" y="914401"/>
            <a:ext cx="6876023" cy="462337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0B46D1ED-F92B-E5D9-6A45-60B93859A2F5}"/>
              </a:ext>
            </a:extLst>
          </p:cNvPr>
          <p:cNvSpPr txBox="1"/>
          <p:nvPr/>
        </p:nvSpPr>
        <p:spPr>
          <a:xfrm>
            <a:off x="9379974" y="6596390"/>
            <a:ext cx="240890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US" sz="1100" dirty="0"/>
              <a:t>Fuente: https://blog.feregri.no/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B322C1E-9F2F-7716-E430-BACA54D235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109" y="914401"/>
            <a:ext cx="3393428" cy="5943599"/>
          </a:xfrm>
          <a:prstGeom prst="rect">
            <a:avLst/>
          </a:prstGeom>
        </p:spPr>
      </p:pic>
      <p:sp>
        <p:nvSpPr>
          <p:cNvPr id="10" name="Cerrar llave 9">
            <a:extLst>
              <a:ext uri="{FF2B5EF4-FFF2-40B4-BE49-F238E27FC236}">
                <a16:creationId xmlns:a16="http://schemas.microsoft.com/office/drawing/2014/main" id="{F1310BD2-8716-FC63-A514-44A6925B357C}"/>
              </a:ext>
            </a:extLst>
          </p:cNvPr>
          <p:cNvSpPr/>
          <p:nvPr/>
        </p:nvSpPr>
        <p:spPr>
          <a:xfrm>
            <a:off x="3106994" y="1907458"/>
            <a:ext cx="481780" cy="1995948"/>
          </a:xfrm>
          <a:prstGeom prst="rightBrace">
            <a:avLst>
              <a:gd name="adj1" fmla="val 8333"/>
              <a:gd name="adj2" fmla="val 50493"/>
            </a:avLst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1" name="Cerrar llave 10">
            <a:extLst>
              <a:ext uri="{FF2B5EF4-FFF2-40B4-BE49-F238E27FC236}">
                <a16:creationId xmlns:a16="http://schemas.microsoft.com/office/drawing/2014/main" id="{1D109C36-D393-AE9D-34CA-86F7EFB7AA0D}"/>
              </a:ext>
            </a:extLst>
          </p:cNvPr>
          <p:cNvSpPr/>
          <p:nvPr/>
        </p:nvSpPr>
        <p:spPr>
          <a:xfrm>
            <a:off x="3106994" y="4026310"/>
            <a:ext cx="481780" cy="1995948"/>
          </a:xfrm>
          <a:prstGeom prst="rightBrace">
            <a:avLst>
              <a:gd name="adj1" fmla="val 8333"/>
              <a:gd name="adj2" fmla="val 50493"/>
            </a:avLst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627C7714-6826-EE31-B4A3-192B178EAE33}"/>
              </a:ext>
            </a:extLst>
          </p:cNvPr>
          <p:cNvSpPr txBox="1"/>
          <p:nvPr/>
        </p:nvSpPr>
        <p:spPr>
          <a:xfrm>
            <a:off x="4173613" y="2720766"/>
            <a:ext cx="11423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Consulta </a:t>
            </a:r>
          </a:p>
          <a:p>
            <a:r>
              <a:rPr lang="es-ES" dirty="0"/>
              <a:t>General</a:t>
            </a:r>
            <a:endParaRPr lang="es-US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8BE2498C-CCD0-F51A-9B4A-E2AFE56A3CEA}"/>
              </a:ext>
            </a:extLst>
          </p:cNvPr>
          <p:cNvSpPr txBox="1"/>
          <p:nvPr/>
        </p:nvSpPr>
        <p:spPr>
          <a:xfrm>
            <a:off x="4148442" y="4789383"/>
            <a:ext cx="11423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Consulta </a:t>
            </a:r>
          </a:p>
          <a:p>
            <a:r>
              <a:rPr lang="es-ES" dirty="0"/>
              <a:t>Técnica</a:t>
            </a:r>
            <a:endParaRPr lang="es-US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94A59E7F-706F-53FC-E2DF-B1BBABE4839A}"/>
              </a:ext>
            </a:extLst>
          </p:cNvPr>
          <p:cNvSpPr txBox="1"/>
          <p:nvPr/>
        </p:nvSpPr>
        <p:spPr>
          <a:xfrm>
            <a:off x="938980" y="6657842"/>
            <a:ext cx="240890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US" sz="1100" dirty="0"/>
              <a:t>Fuente: Implementación Propia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939C514C-4177-D599-D95C-7384E081057B}"/>
              </a:ext>
            </a:extLst>
          </p:cNvPr>
          <p:cNvGraphicFramePr>
            <a:graphicFrameLocks noGrp="1"/>
          </p:cNvGraphicFramePr>
          <p:nvPr/>
        </p:nvGraphicFramePr>
        <p:xfrm>
          <a:off x="5315977" y="5652002"/>
          <a:ext cx="5602246" cy="1005840"/>
        </p:xfrm>
        <a:graphic>
          <a:graphicData uri="http://schemas.openxmlformats.org/drawingml/2006/table">
            <a:tbl>
              <a:tblPr/>
              <a:tblGrid>
                <a:gridCol w="2801123">
                  <a:extLst>
                    <a:ext uri="{9D8B030D-6E8A-4147-A177-3AD203B41FA5}">
                      <a16:colId xmlns:a16="http://schemas.microsoft.com/office/drawing/2014/main" val="290795901"/>
                    </a:ext>
                  </a:extLst>
                </a:gridCol>
                <a:gridCol w="2801123">
                  <a:extLst>
                    <a:ext uri="{9D8B030D-6E8A-4147-A177-3AD203B41FA5}">
                      <a16:colId xmlns:a16="http://schemas.microsoft.com/office/drawing/2014/main" val="1733147316"/>
                    </a:ext>
                  </a:extLst>
                </a:gridCol>
              </a:tblGrid>
              <a:tr h="502920">
                <a:tc>
                  <a:txBody>
                    <a:bodyPr/>
                    <a:lstStyle/>
                    <a:p>
                      <a:r>
                        <a:rPr lang="es-ES" b="1" dirty="0"/>
                        <a:t>Métrica Modelo Bert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b="1" dirty="0"/>
                        <a:t>Resultado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619415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r>
                        <a:rPr lang="es-ES" dirty="0" err="1"/>
                        <a:t>Accuracy</a:t>
                      </a:r>
                      <a:r>
                        <a:rPr lang="es-ES" dirty="0"/>
                        <a:t> en Categoría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b="1" dirty="0"/>
                        <a:t>0.63</a:t>
                      </a:r>
                      <a:endParaRPr lang="es-ES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15620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83975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7B45E0-33F6-17A4-1E10-B77910DEB4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90BE44-8509-35FE-07E3-47799ABAA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Logros</a:t>
            </a:r>
            <a:endParaRPr lang="es-PE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E19E5244-604A-E47D-E604-FA98796ADB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959" y="2743199"/>
            <a:ext cx="6106510" cy="1019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E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03A9EC8-99DE-33AD-B160-CDDCE36DCB32}"/>
              </a:ext>
            </a:extLst>
          </p:cNvPr>
          <p:cNvSpPr txBox="1"/>
          <p:nvPr/>
        </p:nvSpPr>
        <p:spPr>
          <a:xfrm>
            <a:off x="838199" y="1305341"/>
            <a:ext cx="10956533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s-ES" altLang="es-E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Dataset especializado en correos institucionales etiquetado por intención.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Modelo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Mistral-7B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adaptado con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QLoRA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para clasificar mensajes con precisión.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Clasificación por intención, urgencia y sentimiento del mensaje en tiempo real.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Derivación automatizada hacia las áreas responsables según categoría detectada</a:t>
            </a:r>
            <a:r>
              <a:rPr lang="es-E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58787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0BB4C6-8528-598D-8E0F-19DA8AB1D5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C304A6-5988-3BF5-89B0-AEC739B26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Conclusiones</a:t>
            </a:r>
            <a:endParaRPr lang="es-PE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60E995DE-A13B-FFC2-BF8C-26CF430273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959" y="2743199"/>
            <a:ext cx="6106510" cy="1019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E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15CE165-339B-D0A9-AC33-8C7FE5505D52}"/>
              </a:ext>
            </a:extLst>
          </p:cNvPr>
          <p:cNvSpPr txBox="1"/>
          <p:nvPr/>
        </p:nvSpPr>
        <p:spPr>
          <a:xfrm>
            <a:off x="838199" y="1305341"/>
            <a:ext cx="10956533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s-ES" altLang="es-E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Es viable automatizar la clasificación y derivación de correos institucionales mediante modelos de lenguaje entrenados con ejemplos reales del entorno público.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El uso de Mistral-7B con </a:t>
            </a:r>
            <a:r>
              <a:rPr lang="es-ES" sz="2400" dirty="0" err="1">
                <a:latin typeface="Arial" panose="020B0604020202020204" pitchFamily="34" charset="0"/>
                <a:cs typeface="Arial" panose="020B0604020202020204" pitchFamily="34" charset="0"/>
              </a:rPr>
              <a:t>QLoRA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demostró ser eficiente en recursos y capaz de entender contextos administrativos.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La combinación de clasificación por categoría + sentimiento, mejora el proceso de asignación y priorización de atención.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El sistema mejora significativamente los tiempos de respuesta y reduce el esfuerzo manual de análisis.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274215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EE2FE-F055-FDE1-8F9F-837871D598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E695E5-C4E5-C033-BD1E-5CF614837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Recomendaciones</a:t>
            </a:r>
            <a:endParaRPr lang="es-PE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0BE2C05-DAF2-B326-C702-B1BFC6C1B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959" y="2743199"/>
            <a:ext cx="6106510" cy="1019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E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7D2671F-9CE5-3E63-A7ED-4A719717DF0D}"/>
              </a:ext>
            </a:extLst>
          </p:cNvPr>
          <p:cNvSpPr txBox="1"/>
          <p:nvPr/>
        </p:nvSpPr>
        <p:spPr>
          <a:xfrm>
            <a:off x="838199" y="1305341"/>
            <a:ext cx="10956533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s-ES" altLang="es-E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Escalar el sistema hacia producción integrando un motor de base de conocimiento (RAG) para generar respuestas automáticas.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Incluir métricas de calidad del modelo (precisión, </a:t>
            </a:r>
            <a:r>
              <a:rPr lang="es-ES" sz="2400" dirty="0" err="1">
                <a:latin typeface="Arial" panose="020B0604020202020204" pitchFamily="34" charset="0"/>
                <a:cs typeface="Arial" panose="020B0604020202020204" pitchFamily="34" charset="0"/>
              </a:rPr>
              <a:t>recall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, F1-score) y monitoreo en vivo mediante </a:t>
            </a:r>
            <a:r>
              <a:rPr lang="es-ES" sz="2400" dirty="0" err="1">
                <a:latin typeface="Arial" panose="020B0604020202020204" pitchFamily="34" charset="0"/>
                <a:cs typeface="Arial" panose="020B0604020202020204" pitchFamily="34" charset="0"/>
              </a:rPr>
              <a:t>dashboards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s-ES" sz="2400" dirty="0" err="1">
                <a:latin typeface="Arial" panose="020B0604020202020204" pitchFamily="34" charset="0"/>
                <a:cs typeface="Arial" panose="020B0604020202020204" pitchFamily="34" charset="0"/>
              </a:rPr>
              <a:t>Superset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s-ES" sz="2400" dirty="0" err="1">
                <a:latin typeface="Arial" panose="020B0604020202020204" pitchFamily="34" charset="0"/>
                <a:cs typeface="Arial" panose="020B0604020202020204" pitchFamily="34" charset="0"/>
              </a:rPr>
              <a:t>Streamlit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Implementar control de accesos, trazabilidad y alertas para seguimiento de casos críticos.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Ampliar el </a:t>
            </a:r>
            <a:r>
              <a:rPr lang="es-ES" sz="2400" dirty="0" err="1">
                <a:latin typeface="Arial" panose="020B0604020202020204" pitchFamily="34" charset="0"/>
                <a:cs typeface="Arial" panose="020B0604020202020204" pitchFamily="34" charset="0"/>
              </a:rPr>
              <a:t>dataset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con retroalimentación de usuarios reales para mejorar continuamente el desempeño del modelo.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Replicar la solución en otros organismos públicos que enfrenten problemáticas similares en la atención de comunicaciones internas.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5319265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1514</Words>
  <Application>Microsoft Office PowerPoint</Application>
  <PresentationFormat>Panorámica</PresentationFormat>
  <Paragraphs>215</Paragraphs>
  <Slides>27</Slides>
  <Notes>7</Notes>
  <HiddenSlides>8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3" baseType="lpstr">
      <vt:lpstr>Arial Unicode MS</vt:lpstr>
      <vt:lpstr>Aptos</vt:lpstr>
      <vt:lpstr>Aptos Display</vt:lpstr>
      <vt:lpstr>Arial</vt:lpstr>
      <vt:lpstr>Calibri</vt:lpstr>
      <vt:lpstr>Tema de Office</vt:lpstr>
      <vt:lpstr>Clasificación Inteligente de Correos en la Mesa de Ayuda del Invierte.pe con Modelos LLM</vt:lpstr>
      <vt:lpstr>Integrantes grupo 3</vt:lpstr>
      <vt:lpstr>Índice</vt:lpstr>
      <vt:lpstr>Contexto</vt:lpstr>
      <vt:lpstr>Problema central</vt:lpstr>
      <vt:lpstr>Objetivos</vt:lpstr>
      <vt:lpstr>Papers de Referencia</vt:lpstr>
      <vt:lpstr>Papers de Referencia</vt:lpstr>
      <vt:lpstr>Papers de Referencia</vt:lpstr>
      <vt:lpstr>Libro de Referencia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¿Qué es LoRA? </vt:lpstr>
      <vt:lpstr>Presentación de PowerPoint</vt:lpstr>
      <vt:lpstr>Presentación de PowerPoint</vt:lpstr>
      <vt:lpstr>EDA – Analisis de trigramas</vt:lpstr>
      <vt:lpstr>EDA – Analisis de trigramas</vt:lpstr>
      <vt:lpstr>EDA – Nube de palabras – TF IDF y Topicos</vt:lpstr>
      <vt:lpstr>EDA – Nube de palabras – TF IDF y Topicos</vt:lpstr>
      <vt:lpstr>Flujo del Agente</vt:lpstr>
      <vt:lpstr>Logros</vt:lpstr>
      <vt:lpstr>Conclusiones</vt:lpstr>
      <vt:lpstr>Recomendaciones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Yan Franco Calderon</dc:creator>
  <cp:lastModifiedBy>YAN FRANCO CALDERON FELIX</cp:lastModifiedBy>
  <cp:revision>5</cp:revision>
  <dcterms:created xsi:type="dcterms:W3CDTF">2024-07-09T03:08:01Z</dcterms:created>
  <dcterms:modified xsi:type="dcterms:W3CDTF">2025-08-03T00:51:44Z</dcterms:modified>
</cp:coreProperties>
</file>