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30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93" r:id="rId20"/>
    <p:sldId id="294" r:id="rId21"/>
    <p:sldId id="295" r:id="rId22"/>
    <p:sldId id="296" r:id="rId23"/>
    <p:sldId id="303" r:id="rId24"/>
  </p:sldIdLst>
  <p:sldSz cx="12192000" cy="6858000"/>
  <p:notesSz cx="6858000" cy="9144000"/>
  <p:defaultTextStyle>
    <a:defPPr>
      <a:defRPr lang="es-PE"/>
    </a:defPPr>
    <a:lvl1pPr marL="0" algn="l" defTabSz="914400" rtl="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>
          <p15:clr>
            <a:srgbClr val="A4A3A4"/>
          </p15:clr>
        </p15:guide>
        <p15:guide id="2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8" d="100"/>
          <a:sy n="58" d="100"/>
        </p:scale>
        <p:origin x="91" y="533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/>
            </a:lvl1pPr>
          </a:lstStyle>
          <a:p>
            <a:pPr>
              <a:defRPr/>
            </a:pP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2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/>
            </a:lvl1pPr>
          </a:lstStyle>
          <a:p>
            <a:pPr>
              <a:defRPr/>
            </a:pPr>
            <a:endParaRPr/>
          </a:p>
        </p:txBody>
      </p:sp>
      <p:sp>
        <p:nvSpPr>
          <p:cNvPr id="4" name="Date Placeholder 2"/>
          <p:cNvSpPr>
            <a:spLocks noGrp="1"/>
          </p:cNvSpPr>
          <p:nvPr>
            <p:ph type="dt" idx="3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/>
            </a:lvl1pPr>
          </a:lstStyle>
          <a:p>
            <a:pPr>
              <a:defRPr/>
            </a:pPr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>
              <a:defRPr/>
            </a:pP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>
      <a:defRPr sz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07ED577C-AA5F-95A1-FC32-1BDE6D6CE8D9}" type="slidenum">
              <a:rPr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0602D86-CCA9-78DE-EB63-74B23B23FA88}" type="slidenum">
              <a:rPr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5F0B0EDF-1F45-97C0-36E4-4594A4B15B5A}" type="slidenum">
              <a:rPr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BCD73C6-B9E4-0102-3879-18265C084332}" type="slidenum">
              <a:rPr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17B28B2-917D-8985-BC78-FA23EEA3D8E6}" type="slidenum">
              <a:rPr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16BC448-0DBF-D473-9BAF-84102528DCB5}" type="slidenum">
              <a:rPr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21C1D1A-C091-C730-2ACD-3ED9BE5F983E}" type="slidenum">
              <a:rPr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AFEFA05-D722-1CAD-0208-794D4EF4290A}" type="slidenum">
              <a:rPr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BFDE488-D85E-D6F9-112D-93CE3F784DE8}" type="slidenum">
              <a:rPr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8B651BD-BDAB-DC44-A90C-CF4B4AAA2E49}" type="slidenum">
              <a:rPr/>
              <a:t>11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363EDA5-68C5-DC4E-FD49-6396D96C4A43}" type="slidenum">
              <a:rPr/>
              <a:t>12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796EA30-C859-CA85-A7B3-EB005F6FD84A}" type="slidenum">
              <a:rPr/>
              <a:t>13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50E9DA1E-436C-4B1D-F61B-06BAD67A0DD9}" type="slidenum">
              <a:rPr/>
              <a:t>14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C3728B2-092B-D0A3-16B9-4DB61C1BFB5D}" type="slidenum">
              <a:rPr/>
              <a:t>15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D0FD1F7-07CE-C28B-DD3D-8476E2618CF3}" type="slidenum">
              <a:rPr/>
              <a:t>16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81EA82DB-2EF5-9599-FC22-CD0DE17A8EA8}" type="slidenum">
              <a:rPr/>
              <a:t>17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47E6FF4-C865-75BF-C91A-4AA7DC331C50}" type="slidenum">
              <a:rPr/>
              <a:t>18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91F48DC-0C5F-41AB-B462-D0BC10A19E1B}" type="slidenum">
              <a:rPr/>
              <a:t>19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B3FE390-8AB7-8FB7-34AB-F519E20DAA0D}" type="slidenum">
              <a:rPr/>
              <a:t>20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0FCF2C3-5A3B-E1AB-1211-E4FACBA20E62}" type="slidenum">
              <a:rPr/>
              <a:t>21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22ECDAC-D98E-AE1C-41AA-B021F4AAF796}" type="slidenum">
              <a:rPr/>
              <a:t>22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Diapositiva de título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424590482" name="Título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1689851993" name="Subtítulo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s-ES"/>
              <a:t>Haga clic para modificar el estilo de subtítulo del patrón</a:t>
            </a:r>
            <a:endParaRPr lang="es-PE"/>
          </a:p>
        </p:txBody>
      </p:sp>
      <p:sp>
        <p:nvSpPr>
          <p:cNvPr id="754324137" name="Marcador de fecha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E16B5DC-D0C6-433A-B0D0-1A9FC3AAC6BC}" type="datetimeFigureOut">
              <a:rPr lang="es-PE"/>
              <a:t>17/08/2026</a:t>
            </a:fld>
            <a:endParaRPr lang="es-PE"/>
          </a:p>
        </p:txBody>
      </p:sp>
      <p:sp>
        <p:nvSpPr>
          <p:cNvPr id="1228715842" name="Marcador de pie de página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s-PE"/>
          </a:p>
        </p:txBody>
      </p:sp>
      <p:sp>
        <p:nvSpPr>
          <p:cNvPr id="60170589" name="Marcador de número de diapositiva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0659590-11C4-4259-8D83-C7DF4B485211}" type="slidenum">
              <a:rPr lang="es-PE"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Título y objetos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3857248" name="Título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41507557" name="Marcador de contenido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es-ES"/>
              <a:t>Haga clic para modificar los estilos de texto del patrón</a:t>
            </a:r>
            <a:endParaRPr/>
          </a:p>
          <a:p>
            <a:pPr lvl="1">
              <a:defRPr/>
            </a:pPr>
            <a:r>
              <a:rPr lang="es-ES"/>
              <a:t>Segundo nivel</a:t>
            </a:r>
            <a:endParaRPr/>
          </a:p>
          <a:p>
            <a:pPr lvl="2">
              <a:defRPr/>
            </a:pPr>
            <a:r>
              <a:rPr lang="es-ES"/>
              <a:t>Tercer nivel</a:t>
            </a:r>
            <a:endParaRPr/>
          </a:p>
          <a:p>
            <a:pPr lvl="3">
              <a:defRPr/>
            </a:pPr>
            <a:r>
              <a:rPr lang="es-ES"/>
              <a:t>Cuarto nivel</a:t>
            </a:r>
            <a:endParaRPr/>
          </a:p>
          <a:p>
            <a:pPr lvl="4">
              <a:defRPr/>
            </a:pPr>
            <a:r>
              <a:rPr lang="es-ES"/>
              <a:t>Quinto nivel</a:t>
            </a:r>
            <a:endParaRPr lang="es-PE"/>
          </a:p>
        </p:txBody>
      </p:sp>
      <p:sp>
        <p:nvSpPr>
          <p:cNvPr id="1063779091" name="Marcador de fecha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E16B5DC-D0C6-433A-B0D0-1A9FC3AAC6BC}" type="datetimeFigureOut">
              <a:rPr lang="es-PE"/>
              <a:t>17/08/2026</a:t>
            </a:fld>
            <a:endParaRPr lang="es-PE"/>
          </a:p>
        </p:txBody>
      </p:sp>
      <p:sp>
        <p:nvSpPr>
          <p:cNvPr id="127926552" name="Marcador de pie de página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s-PE"/>
          </a:p>
        </p:txBody>
      </p:sp>
      <p:sp>
        <p:nvSpPr>
          <p:cNvPr id="949340230" name="Marcador de número de diapositiva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0659590-11C4-4259-8D83-C7DF4B485211}" type="slidenum">
              <a:rPr lang="es-PE"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Encabezado de secció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073457360" name="Título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1216768121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s-ES"/>
              <a:t>Haga clic para modificar los estilos de texto del patrón</a:t>
            </a:r>
            <a:endParaRPr/>
          </a:p>
        </p:txBody>
      </p:sp>
      <p:sp>
        <p:nvSpPr>
          <p:cNvPr id="1840048831" name="Marcador de fecha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E16B5DC-D0C6-433A-B0D0-1A9FC3AAC6BC}" type="datetimeFigureOut">
              <a:rPr lang="es-PE"/>
              <a:t>17/08/2026</a:t>
            </a:fld>
            <a:endParaRPr lang="es-PE"/>
          </a:p>
        </p:txBody>
      </p:sp>
      <p:sp>
        <p:nvSpPr>
          <p:cNvPr id="1514676152" name="Marcador de pie de página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s-PE"/>
          </a:p>
        </p:txBody>
      </p:sp>
      <p:sp>
        <p:nvSpPr>
          <p:cNvPr id="628499556" name="Marcador de número de diapositiva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0659590-11C4-4259-8D83-C7DF4B485211}" type="slidenum">
              <a:rPr lang="es-PE"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Dos objetos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749183021" name="Título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2113375637" name="Marcador de contenido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s-ES"/>
              <a:t>Haga clic para modificar los estilos de texto del patrón</a:t>
            </a:r>
            <a:endParaRPr/>
          </a:p>
          <a:p>
            <a:pPr lvl="1">
              <a:defRPr/>
            </a:pPr>
            <a:r>
              <a:rPr lang="es-ES"/>
              <a:t>Segundo nivel</a:t>
            </a:r>
            <a:endParaRPr/>
          </a:p>
          <a:p>
            <a:pPr lvl="2">
              <a:defRPr/>
            </a:pPr>
            <a:r>
              <a:rPr lang="es-ES"/>
              <a:t>Tercer nivel</a:t>
            </a:r>
            <a:endParaRPr/>
          </a:p>
          <a:p>
            <a:pPr lvl="3">
              <a:defRPr/>
            </a:pPr>
            <a:r>
              <a:rPr lang="es-ES"/>
              <a:t>Cuarto nivel</a:t>
            </a:r>
            <a:endParaRPr/>
          </a:p>
          <a:p>
            <a:pPr lvl="4">
              <a:defRPr/>
            </a:pPr>
            <a:r>
              <a:rPr lang="es-ES"/>
              <a:t>Quinto nivel</a:t>
            </a:r>
            <a:endParaRPr lang="es-PE"/>
          </a:p>
        </p:txBody>
      </p:sp>
      <p:sp>
        <p:nvSpPr>
          <p:cNvPr id="1299552863" name="Marcador de contenido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s-ES"/>
              <a:t>Haga clic para modificar los estilos de texto del patrón</a:t>
            </a:r>
            <a:endParaRPr/>
          </a:p>
          <a:p>
            <a:pPr lvl="1">
              <a:defRPr/>
            </a:pPr>
            <a:r>
              <a:rPr lang="es-ES"/>
              <a:t>Segundo nivel</a:t>
            </a:r>
            <a:endParaRPr/>
          </a:p>
          <a:p>
            <a:pPr lvl="2">
              <a:defRPr/>
            </a:pPr>
            <a:r>
              <a:rPr lang="es-ES"/>
              <a:t>Tercer nivel</a:t>
            </a:r>
            <a:endParaRPr/>
          </a:p>
          <a:p>
            <a:pPr lvl="3">
              <a:defRPr/>
            </a:pPr>
            <a:r>
              <a:rPr lang="es-ES"/>
              <a:t>Cuarto nivel</a:t>
            </a:r>
            <a:endParaRPr/>
          </a:p>
          <a:p>
            <a:pPr lvl="4">
              <a:defRPr/>
            </a:pPr>
            <a:r>
              <a:rPr lang="es-ES"/>
              <a:t>Quinto nivel</a:t>
            </a:r>
            <a:endParaRPr lang="es-PE"/>
          </a:p>
        </p:txBody>
      </p:sp>
      <p:sp>
        <p:nvSpPr>
          <p:cNvPr id="558613142" name="Marcador de fecha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E16B5DC-D0C6-433A-B0D0-1A9FC3AAC6BC}" type="datetimeFigureOut">
              <a:rPr lang="es-PE"/>
              <a:t>17/08/2026</a:t>
            </a:fld>
            <a:endParaRPr lang="es-PE"/>
          </a:p>
        </p:txBody>
      </p:sp>
      <p:sp>
        <p:nvSpPr>
          <p:cNvPr id="1516295705" name="Marcador de pie de página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s-PE"/>
          </a:p>
        </p:txBody>
      </p:sp>
      <p:sp>
        <p:nvSpPr>
          <p:cNvPr id="682829528" name="Marcador de número de diapositiva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0659590-11C4-4259-8D83-C7DF4B485211}" type="slidenum">
              <a:rPr lang="es-PE"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Comparació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60556809" name="Título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83684543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s-ES"/>
              <a:t>Haga clic para modificar los estilos de texto del patrón</a:t>
            </a:r>
            <a:endParaRPr/>
          </a:p>
        </p:txBody>
      </p:sp>
      <p:sp>
        <p:nvSpPr>
          <p:cNvPr id="2087994561" name="Marcador de contenido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es-ES"/>
              <a:t>Haga clic para modificar los estilos de texto del patrón</a:t>
            </a:r>
            <a:endParaRPr/>
          </a:p>
          <a:p>
            <a:pPr lvl="1">
              <a:defRPr/>
            </a:pPr>
            <a:r>
              <a:rPr lang="es-ES"/>
              <a:t>Segundo nivel</a:t>
            </a:r>
            <a:endParaRPr/>
          </a:p>
          <a:p>
            <a:pPr lvl="2">
              <a:defRPr/>
            </a:pPr>
            <a:r>
              <a:rPr lang="es-ES"/>
              <a:t>Tercer nivel</a:t>
            </a:r>
            <a:endParaRPr/>
          </a:p>
          <a:p>
            <a:pPr lvl="3">
              <a:defRPr/>
            </a:pPr>
            <a:r>
              <a:rPr lang="es-ES"/>
              <a:t>Cuarto nivel</a:t>
            </a:r>
            <a:endParaRPr/>
          </a:p>
          <a:p>
            <a:pPr lvl="4">
              <a:defRPr/>
            </a:pPr>
            <a:r>
              <a:rPr lang="es-ES"/>
              <a:t>Quinto nivel</a:t>
            </a:r>
            <a:endParaRPr lang="es-PE"/>
          </a:p>
        </p:txBody>
      </p:sp>
      <p:sp>
        <p:nvSpPr>
          <p:cNvPr id="1822685537" name="Marcador de texto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s-ES"/>
              <a:t>Haga clic para modificar los estilos de texto del patrón</a:t>
            </a:r>
            <a:endParaRPr/>
          </a:p>
        </p:txBody>
      </p:sp>
      <p:sp>
        <p:nvSpPr>
          <p:cNvPr id="1483246511" name="Marcador de contenido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es-ES"/>
              <a:t>Haga clic para modificar los estilos de texto del patrón</a:t>
            </a:r>
            <a:endParaRPr/>
          </a:p>
          <a:p>
            <a:pPr lvl="1">
              <a:defRPr/>
            </a:pPr>
            <a:r>
              <a:rPr lang="es-ES"/>
              <a:t>Segundo nivel</a:t>
            </a:r>
            <a:endParaRPr/>
          </a:p>
          <a:p>
            <a:pPr lvl="2">
              <a:defRPr/>
            </a:pPr>
            <a:r>
              <a:rPr lang="es-ES"/>
              <a:t>Tercer nivel</a:t>
            </a:r>
            <a:endParaRPr/>
          </a:p>
          <a:p>
            <a:pPr lvl="3">
              <a:defRPr/>
            </a:pPr>
            <a:r>
              <a:rPr lang="es-ES"/>
              <a:t>Cuarto nivel</a:t>
            </a:r>
            <a:endParaRPr/>
          </a:p>
          <a:p>
            <a:pPr lvl="4">
              <a:defRPr/>
            </a:pPr>
            <a:r>
              <a:rPr lang="es-ES"/>
              <a:t>Quinto nivel</a:t>
            </a:r>
            <a:endParaRPr lang="es-PE"/>
          </a:p>
        </p:txBody>
      </p:sp>
      <p:sp>
        <p:nvSpPr>
          <p:cNvPr id="246736411" name="Marcador de fecha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E16B5DC-D0C6-433A-B0D0-1A9FC3AAC6BC}" type="datetimeFigureOut">
              <a:rPr lang="es-PE"/>
              <a:t>17/08/2026</a:t>
            </a:fld>
            <a:endParaRPr lang="es-PE"/>
          </a:p>
        </p:txBody>
      </p:sp>
      <p:sp>
        <p:nvSpPr>
          <p:cNvPr id="1291329354" name="Marcador de pie de página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s-PE"/>
          </a:p>
        </p:txBody>
      </p:sp>
      <p:sp>
        <p:nvSpPr>
          <p:cNvPr id="2054806312" name="Marcador de número de diapositiva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0659590-11C4-4259-8D83-C7DF4B485211}" type="slidenum">
              <a:rPr lang="es-PE"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Solo el título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37734678" name="Título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298473147" name="Marcador de fecha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E16B5DC-D0C6-433A-B0D0-1A9FC3AAC6BC}" type="datetimeFigureOut">
              <a:rPr lang="es-PE"/>
              <a:t>17/08/2026</a:t>
            </a:fld>
            <a:endParaRPr lang="es-PE"/>
          </a:p>
        </p:txBody>
      </p:sp>
      <p:sp>
        <p:nvSpPr>
          <p:cNvPr id="746480901" name="Marcador de pie de página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s-PE"/>
          </a:p>
        </p:txBody>
      </p:sp>
      <p:sp>
        <p:nvSpPr>
          <p:cNvPr id="2107993955" name="Marcador de número de diapositiva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0659590-11C4-4259-8D83-C7DF4B485211}" type="slidenum">
              <a:rPr lang="es-PE"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En blanco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99401783" name="Marcador de fecha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E16B5DC-D0C6-433A-B0D0-1A9FC3AAC6BC}" type="datetimeFigureOut">
              <a:rPr lang="es-PE"/>
              <a:t>17/08/2026</a:t>
            </a:fld>
            <a:endParaRPr lang="es-PE"/>
          </a:p>
        </p:txBody>
      </p:sp>
      <p:sp>
        <p:nvSpPr>
          <p:cNvPr id="1861045480" name="Marcador de pie de página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s-PE"/>
          </a:p>
        </p:txBody>
      </p:sp>
      <p:sp>
        <p:nvSpPr>
          <p:cNvPr id="869964598" name="Marcador de número de diapositiva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0659590-11C4-4259-8D83-C7DF4B485211}" type="slidenum">
              <a:rPr lang="es-PE"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Contenido con título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42685410" name="Título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108929512" name="Marcador de contenido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s-ES"/>
              <a:t>Haga clic para modificar los estilos de texto del patrón</a:t>
            </a:r>
            <a:endParaRPr/>
          </a:p>
          <a:p>
            <a:pPr lvl="1">
              <a:defRPr/>
            </a:pPr>
            <a:r>
              <a:rPr lang="es-ES"/>
              <a:t>Segundo nivel</a:t>
            </a:r>
            <a:endParaRPr/>
          </a:p>
          <a:p>
            <a:pPr lvl="2">
              <a:defRPr/>
            </a:pPr>
            <a:r>
              <a:rPr lang="es-ES"/>
              <a:t>Tercer nivel</a:t>
            </a:r>
            <a:endParaRPr/>
          </a:p>
          <a:p>
            <a:pPr lvl="3">
              <a:defRPr/>
            </a:pPr>
            <a:r>
              <a:rPr lang="es-ES"/>
              <a:t>Cuarto nivel</a:t>
            </a:r>
            <a:endParaRPr/>
          </a:p>
          <a:p>
            <a:pPr lvl="4">
              <a:defRPr/>
            </a:pPr>
            <a:r>
              <a:rPr lang="es-ES"/>
              <a:t>Quinto nivel</a:t>
            </a:r>
            <a:endParaRPr lang="es-PE"/>
          </a:p>
        </p:txBody>
      </p:sp>
      <p:sp>
        <p:nvSpPr>
          <p:cNvPr id="848788852" name="Marcador de texto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s-ES"/>
              <a:t>Haga clic para modificar los estilos de texto del patrón</a:t>
            </a:r>
            <a:endParaRPr/>
          </a:p>
        </p:txBody>
      </p:sp>
      <p:sp>
        <p:nvSpPr>
          <p:cNvPr id="1479724195" name="Marcador de fecha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E16B5DC-D0C6-433A-B0D0-1A9FC3AAC6BC}" type="datetimeFigureOut">
              <a:rPr lang="es-PE"/>
              <a:t>17/08/2026</a:t>
            </a:fld>
            <a:endParaRPr lang="es-PE"/>
          </a:p>
        </p:txBody>
      </p:sp>
      <p:sp>
        <p:nvSpPr>
          <p:cNvPr id="1041364849" name="Marcador de pie de página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s-PE"/>
          </a:p>
        </p:txBody>
      </p:sp>
      <p:sp>
        <p:nvSpPr>
          <p:cNvPr id="1260384022" name="Marcador de número de diapositiva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0659590-11C4-4259-8D83-C7DF4B485211}" type="slidenum">
              <a:rPr lang="es-PE"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picTx" preserve="1" userDrawn="1">
  <p:cSld name="Imagen con título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22436396" name="Título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598099" name="Marcador de posición de imagen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endParaRPr lang="es-PE"/>
          </a:p>
        </p:txBody>
      </p:sp>
      <p:sp>
        <p:nvSpPr>
          <p:cNvPr id="1764694437" name="Marcador de texto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s-ES"/>
              <a:t>Haga clic para modificar los estilos de texto del patrón</a:t>
            </a:r>
            <a:endParaRPr/>
          </a:p>
        </p:txBody>
      </p:sp>
      <p:sp>
        <p:nvSpPr>
          <p:cNvPr id="854566831" name="Marcador de fecha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E16B5DC-D0C6-433A-B0D0-1A9FC3AAC6BC}" type="datetimeFigureOut">
              <a:rPr lang="es-PE"/>
              <a:t>17/08/2026</a:t>
            </a:fld>
            <a:endParaRPr lang="es-PE"/>
          </a:p>
        </p:txBody>
      </p:sp>
      <p:sp>
        <p:nvSpPr>
          <p:cNvPr id="1695689254" name="Marcador de pie de página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s-PE"/>
          </a:p>
        </p:txBody>
      </p:sp>
      <p:sp>
        <p:nvSpPr>
          <p:cNvPr id="436071156" name="Marcador de número de diapositiva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0659590-11C4-4259-8D83-C7DF4B485211}" type="slidenum">
              <a:rPr lang="es-PE"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Título y texto vertical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767834265" name="Título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695544359" name="Marcador de texto vertical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s-ES"/>
              <a:t>Haga clic para modificar los estilos de texto del patrón</a:t>
            </a:r>
            <a:endParaRPr/>
          </a:p>
          <a:p>
            <a:pPr lvl="1">
              <a:defRPr/>
            </a:pPr>
            <a:r>
              <a:rPr lang="es-ES"/>
              <a:t>Segundo nivel</a:t>
            </a:r>
            <a:endParaRPr/>
          </a:p>
          <a:p>
            <a:pPr lvl="2">
              <a:defRPr/>
            </a:pPr>
            <a:r>
              <a:rPr lang="es-ES"/>
              <a:t>Tercer nivel</a:t>
            </a:r>
            <a:endParaRPr/>
          </a:p>
          <a:p>
            <a:pPr lvl="3">
              <a:defRPr/>
            </a:pPr>
            <a:r>
              <a:rPr lang="es-ES"/>
              <a:t>Cuarto nivel</a:t>
            </a:r>
            <a:endParaRPr/>
          </a:p>
          <a:p>
            <a:pPr lvl="4">
              <a:defRPr/>
            </a:pPr>
            <a:r>
              <a:rPr lang="es-ES"/>
              <a:t>Quinto nivel</a:t>
            </a:r>
            <a:endParaRPr lang="es-PE"/>
          </a:p>
        </p:txBody>
      </p:sp>
      <p:sp>
        <p:nvSpPr>
          <p:cNvPr id="1010712435" name="Marcador de fecha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E16B5DC-D0C6-433A-B0D0-1A9FC3AAC6BC}" type="datetimeFigureOut">
              <a:rPr lang="es-PE"/>
              <a:t>17/08/2026</a:t>
            </a:fld>
            <a:endParaRPr lang="es-PE"/>
          </a:p>
        </p:txBody>
      </p:sp>
      <p:sp>
        <p:nvSpPr>
          <p:cNvPr id="1439602679" name="Marcador de pie de página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s-PE"/>
          </a:p>
        </p:txBody>
      </p:sp>
      <p:sp>
        <p:nvSpPr>
          <p:cNvPr id="1484707583" name="Marcador de número de diapositiva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0659590-11C4-4259-8D83-C7DF4B485211}" type="slidenum">
              <a:rPr lang="es-PE"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Título vertical y texto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23061085" name="Título vertical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2070968766" name="Marcador de texto vertical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es-ES"/>
              <a:t>Haga clic para modificar los estilos de texto del patrón</a:t>
            </a:r>
            <a:endParaRPr/>
          </a:p>
          <a:p>
            <a:pPr lvl="1">
              <a:defRPr/>
            </a:pPr>
            <a:r>
              <a:rPr lang="es-ES"/>
              <a:t>Segundo nivel</a:t>
            </a:r>
            <a:endParaRPr/>
          </a:p>
          <a:p>
            <a:pPr lvl="2">
              <a:defRPr/>
            </a:pPr>
            <a:r>
              <a:rPr lang="es-ES"/>
              <a:t>Tercer nivel</a:t>
            </a:r>
            <a:endParaRPr/>
          </a:p>
          <a:p>
            <a:pPr lvl="3">
              <a:defRPr/>
            </a:pPr>
            <a:r>
              <a:rPr lang="es-ES"/>
              <a:t>Cuarto nivel</a:t>
            </a:r>
            <a:endParaRPr/>
          </a:p>
          <a:p>
            <a:pPr lvl="4">
              <a:defRPr/>
            </a:pPr>
            <a:r>
              <a:rPr lang="es-ES"/>
              <a:t>Quinto nivel</a:t>
            </a:r>
            <a:endParaRPr lang="es-PE"/>
          </a:p>
        </p:txBody>
      </p:sp>
      <p:sp>
        <p:nvSpPr>
          <p:cNvPr id="1028979633" name="Marcador de fecha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E16B5DC-D0C6-433A-B0D0-1A9FC3AAC6BC}" type="datetimeFigureOut">
              <a:rPr lang="es-PE"/>
              <a:t>17/08/2026</a:t>
            </a:fld>
            <a:endParaRPr lang="es-PE"/>
          </a:p>
        </p:txBody>
      </p:sp>
      <p:sp>
        <p:nvSpPr>
          <p:cNvPr id="355671435" name="Marcador de pie de página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s-PE"/>
          </a:p>
        </p:txBody>
      </p:sp>
      <p:sp>
        <p:nvSpPr>
          <p:cNvPr id="1936907925" name="Marcador de número de diapositiva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0659590-11C4-4259-8D83-C7DF4B485211}" type="slidenum">
              <a:rPr lang="es-PE"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32314932" name="Marcador de título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1778678996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s-ES"/>
              <a:t>Haga clic para modificar los estilos de texto del patrón</a:t>
            </a:r>
            <a:endParaRPr/>
          </a:p>
          <a:p>
            <a:pPr lvl="1">
              <a:defRPr/>
            </a:pPr>
            <a:r>
              <a:rPr lang="es-ES"/>
              <a:t>Segundo nivel</a:t>
            </a:r>
            <a:endParaRPr/>
          </a:p>
          <a:p>
            <a:pPr lvl="2">
              <a:defRPr/>
            </a:pPr>
            <a:r>
              <a:rPr lang="es-ES"/>
              <a:t>Tercer nivel</a:t>
            </a:r>
            <a:endParaRPr/>
          </a:p>
          <a:p>
            <a:pPr lvl="3">
              <a:defRPr/>
            </a:pPr>
            <a:r>
              <a:rPr lang="es-ES"/>
              <a:t>Cuarto nivel</a:t>
            </a:r>
            <a:endParaRPr/>
          </a:p>
          <a:p>
            <a:pPr lvl="4">
              <a:defRPr/>
            </a:pPr>
            <a:r>
              <a:rPr lang="es-ES"/>
              <a:t>Quinto nivel</a:t>
            </a:r>
            <a:endParaRPr lang="es-PE"/>
          </a:p>
        </p:txBody>
      </p:sp>
      <p:sp>
        <p:nvSpPr>
          <p:cNvPr id="188793147" name="Marcador de fecha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>
              <a:defRPr/>
            </a:pPr>
            <a:fld id="{AE16B5DC-D0C6-433A-B0D0-1A9FC3AAC6BC}" type="datetimeFigureOut">
              <a:rPr lang="es-PE"/>
              <a:t>17/08/2026</a:t>
            </a:fld>
            <a:endParaRPr lang="es-PE"/>
          </a:p>
        </p:txBody>
      </p:sp>
      <p:sp>
        <p:nvSpPr>
          <p:cNvPr id="628007023" name="Marcador de pie de página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>
              <a:defRPr/>
            </a:pPr>
            <a:endParaRPr lang="es-PE"/>
          </a:p>
        </p:txBody>
      </p:sp>
      <p:sp>
        <p:nvSpPr>
          <p:cNvPr id="1744128041" name="Marcador de número de diapositiva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>
              <a:defRPr/>
            </a:pPr>
            <a:fld id="{C0659590-11C4-4259-8D83-C7DF4B485211}" type="slidenum">
              <a:rPr lang="es-PE"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7C9959D0-A336-027F-B8A4-829E7ABDA4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2521"/>
            <a:ext cx="12111688" cy="71959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ED0DA5A-3DCF-CD31-7625-1EE5EEC3FB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032974" cy="706340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67FD0E6-DB6C-2A6B-BE85-8768645245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1834191" cy="707666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7C9E2DF-96C1-9485-75A1-3385542FD7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1847443" cy="705015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059461796" name="Imagen 2"/>
          <p:cNvPicPr>
            <a:picLocks noChangeAspect="1"/>
          </p:cNvPicPr>
          <p:nvPr/>
        </p:nvPicPr>
        <p:blipFill rotWithShape="1">
          <a:blip r:embed="rId3"/>
          <a:stretch/>
        </p:blipFill>
        <p:spPr bwMode="auto">
          <a:xfrm>
            <a:off x="-1" y="-1"/>
            <a:ext cx="12029813" cy="708869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007169951" name="Imagen 2"/>
          <p:cNvPicPr>
            <a:picLocks noChangeAspect="1"/>
          </p:cNvPicPr>
          <p:nvPr/>
        </p:nvPicPr>
        <p:blipFill rotWithShape="1">
          <a:blip r:embed="rId3"/>
          <a:stretch/>
        </p:blipFill>
        <p:spPr bwMode="auto">
          <a:xfrm>
            <a:off x="0" y="0"/>
            <a:ext cx="11971090" cy="71138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648614248" name="Imagen 2"/>
          <p:cNvPicPr>
            <a:picLocks noChangeAspect="1"/>
          </p:cNvPicPr>
          <p:nvPr/>
        </p:nvPicPr>
        <p:blipFill rotWithShape="1">
          <a:blip r:embed="rId3"/>
          <a:stretch/>
        </p:blipFill>
        <p:spPr bwMode="auto">
          <a:xfrm>
            <a:off x="0" y="-2097"/>
            <a:ext cx="11987868" cy="710757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359469238" name="Imagen 2"/>
          <p:cNvPicPr>
            <a:picLocks noChangeAspect="1"/>
          </p:cNvPicPr>
          <p:nvPr/>
        </p:nvPicPr>
        <p:blipFill rotWithShape="1">
          <a:blip r:embed="rId3"/>
          <a:stretch/>
        </p:blipFill>
        <p:spPr bwMode="auto">
          <a:xfrm>
            <a:off x="-1" y="-1"/>
            <a:ext cx="12046591" cy="712225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96607644" name="Imagen 2"/>
          <p:cNvPicPr>
            <a:picLocks noChangeAspect="1"/>
          </p:cNvPicPr>
          <p:nvPr/>
        </p:nvPicPr>
        <p:blipFill rotWithShape="1">
          <a:blip r:embed="rId3"/>
          <a:stretch/>
        </p:blipFill>
        <p:spPr bwMode="auto">
          <a:xfrm>
            <a:off x="0" y="-27264"/>
            <a:ext cx="11954312" cy="717468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ACDED52-E6C9-2A56-4935-02DE6A88E6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63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5921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864199504" name="Imagen 2"/>
          <p:cNvPicPr>
            <a:picLocks noChangeAspect="1"/>
          </p:cNvPicPr>
          <p:nvPr/>
        </p:nvPicPr>
        <p:blipFill rotWithShape="1">
          <a:blip r:embed="rId3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041084274" name="Imagen 2"/>
          <p:cNvPicPr>
            <a:picLocks noChangeAspect="1"/>
          </p:cNvPicPr>
          <p:nvPr/>
        </p:nvPicPr>
        <p:blipFill rotWithShape="1">
          <a:blip r:embed="rId3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295271759" name="Imagen 2"/>
          <p:cNvPicPr>
            <a:picLocks noChangeAspect="1"/>
          </p:cNvPicPr>
          <p:nvPr/>
        </p:nvPicPr>
        <p:blipFill rotWithShape="1">
          <a:blip r:embed="rId3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39924348" name="Imagen 2"/>
          <p:cNvPicPr>
            <a:picLocks noChangeAspect="1"/>
          </p:cNvPicPr>
          <p:nvPr/>
        </p:nvPicPr>
        <p:blipFill rotWithShape="1">
          <a:blip r:embed="rId3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43394854" name="Imagen 2"/>
          <p:cNvPicPr>
            <a:picLocks noChangeAspect="1"/>
          </p:cNvPicPr>
          <p:nvPr/>
        </p:nvPicPr>
        <p:blipFill rotWithShape="1">
          <a:blip r:embed="rId3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768652423" name="Imagen 2"/>
          <p:cNvPicPr>
            <a:picLocks noChangeAspect="1"/>
          </p:cNvPicPr>
          <p:nvPr/>
        </p:nvPicPr>
        <p:blipFill rotWithShape="1">
          <a:blip r:embed="rId3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078905996" name="Imagen 2"/>
          <p:cNvPicPr>
            <a:picLocks noChangeAspect="1"/>
          </p:cNvPicPr>
          <p:nvPr/>
        </p:nvPicPr>
        <p:blipFill rotWithShape="1">
          <a:blip r:embed="rId3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4A2A994-752C-238E-F1AA-4254AFBD31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99714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42365874" name="Imagen 2"/>
          <p:cNvPicPr>
            <a:picLocks noChangeAspect="1"/>
          </p:cNvPicPr>
          <p:nvPr/>
        </p:nvPicPr>
        <p:blipFill rotWithShape="1">
          <a:blip r:embed="rId3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4287970" name="Imagen 2"/>
          <p:cNvPicPr>
            <a:picLocks noChangeAspect="1"/>
          </p:cNvPicPr>
          <p:nvPr/>
        </p:nvPicPr>
        <p:blipFill rotWithShape="1">
          <a:blip r:embed="rId3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27808666" name="Imagen 2"/>
          <p:cNvPicPr>
            <a:picLocks noChangeAspect="1"/>
          </p:cNvPicPr>
          <p:nvPr/>
        </p:nvPicPr>
        <p:blipFill rotWithShape="1">
          <a:blip r:embed="rId3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818175245" name="Imagen 2"/>
          <p:cNvPicPr>
            <a:picLocks noChangeAspect="1"/>
          </p:cNvPicPr>
          <p:nvPr/>
        </p:nvPicPr>
        <p:blipFill rotWithShape="1">
          <a:blip r:embed="rId3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EEFB6E63-7E60-988E-1AEC-E76E2A0A47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099235" cy="701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04659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Arial"/>
        <a:cs typeface="Arial"/>
      </a:majorFont>
      <a:minorFont>
        <a:latin typeface="Aptos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 bwMode="auto"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 Display"/>
        <a:ea typeface="Arial"/>
        <a:cs typeface="Arial"/>
      </a:majorFont>
      <a:minorFont>
        <a:latin typeface="Aptos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 bwMode="auto"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21</Words>
  <Application>Microsoft Office PowerPoint</Application>
  <PresentationFormat>Panorámica</PresentationFormat>
  <Paragraphs>21</Paragraphs>
  <Slides>23</Slides>
  <Notes>21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27" baseType="lpstr">
      <vt:lpstr>Aptos</vt:lpstr>
      <vt:lpstr>Aptos Display</vt:lpstr>
      <vt:lpstr>Arial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Karina Vanessa Flores Araujo</dc:creator>
  <cp:lastModifiedBy>Karina Vanessa Flores Araujo</cp:lastModifiedBy>
  <cp:revision>7</cp:revision>
  <dcterms:created xsi:type="dcterms:W3CDTF">2026-08-08T06:10:05Z</dcterms:created>
  <dcterms:modified xsi:type="dcterms:W3CDTF">2026-08-18T03:23:39Z</dcterms:modified>
</cp:coreProperties>
</file>