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0EF055E-35CB-4077-ADC2-6246D08AA77E}" v="214" dt="2026-01-10T12:40:03.3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518BC9A-096A-436A-A815-1E20AB7EC12C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E099CBE5-4D47-4A4E-8691-7AF6B639BBE8}">
      <dgm:prSet/>
      <dgm:spPr/>
      <dgm:t>
        <a:bodyPr/>
        <a:lstStyle/>
        <a:p>
          <a:r>
            <a:rPr lang="en-US" err="1"/>
            <a:t>Contexto</a:t>
          </a:r>
          <a:r>
            <a:rPr lang="en-US"/>
            <a:t>:</a:t>
          </a:r>
        </a:p>
      </dgm:t>
    </dgm:pt>
    <dgm:pt modelId="{E0097E0E-3F68-41FB-84A2-642CFF20F167}" type="parTrans" cxnId="{0FE16A94-FE06-49A7-B643-65D0C2615412}">
      <dgm:prSet/>
      <dgm:spPr/>
      <dgm:t>
        <a:bodyPr/>
        <a:lstStyle/>
        <a:p>
          <a:endParaRPr lang="en-US"/>
        </a:p>
      </dgm:t>
    </dgm:pt>
    <dgm:pt modelId="{827D3C6A-C812-4106-94CD-45402B97D547}" type="sibTrans" cxnId="{0FE16A94-FE06-49A7-B643-65D0C2615412}">
      <dgm:prSet/>
      <dgm:spPr/>
      <dgm:t>
        <a:bodyPr/>
        <a:lstStyle/>
        <a:p>
          <a:endParaRPr lang="en-US"/>
        </a:p>
      </dgm:t>
    </dgm:pt>
    <dgm:pt modelId="{23513AF0-90E2-4832-A3EF-2FF47F1B6D37}">
      <dgm:prSet/>
      <dgm:spPr/>
      <dgm:t>
        <a:bodyPr/>
        <a:lstStyle/>
        <a:p>
          <a:pPr rtl="0"/>
          <a:r>
            <a:rPr lang="en-US"/>
            <a:t> Mercado </a:t>
          </a:r>
          <a:r>
            <a:rPr lang="en-US" err="1"/>
            <a:t>heterogéneo</a:t>
          </a:r>
          <a:r>
            <a:rPr lang="en-US"/>
            <a:t> </a:t>
          </a:r>
          <a:r>
            <a:rPr lang="en-US" err="1"/>
            <a:t>en</a:t>
          </a:r>
          <a:r>
            <a:rPr lang="en-US"/>
            <a:t> </a:t>
          </a:r>
          <a:r>
            <a:rPr lang="en-US" err="1"/>
            <a:t>el</a:t>
          </a:r>
          <a:r>
            <a:rPr lang="en-US"/>
            <a:t> sur del Perú (Whales vs. </a:t>
          </a:r>
          <a:r>
            <a:rPr lang="en-US" err="1"/>
            <a:t>Pequeños</a:t>
          </a:r>
          <a:r>
            <a:rPr lang="en-US"/>
            <a:t> </a:t>
          </a:r>
          <a:r>
            <a:rPr lang="en-US" err="1"/>
            <a:t>distribuidores</a:t>
          </a:r>
          <a:r>
            <a:rPr lang="en-US"/>
            <a:t>) </a:t>
          </a:r>
          <a:endParaRPr lang="en-US">
            <a:latin typeface="Calibri"/>
          </a:endParaRPr>
        </a:p>
      </dgm:t>
    </dgm:pt>
    <dgm:pt modelId="{9BFDB0D0-653A-4C18-AD48-A4CC7344F61F}" type="parTrans" cxnId="{22389CCF-4C70-4CCB-B51C-BF7C8531303B}">
      <dgm:prSet/>
      <dgm:spPr/>
      <dgm:t>
        <a:bodyPr/>
        <a:lstStyle/>
        <a:p>
          <a:endParaRPr lang="en-US"/>
        </a:p>
      </dgm:t>
    </dgm:pt>
    <dgm:pt modelId="{870B666A-8B64-4169-8300-00F2969FEFD8}" type="sibTrans" cxnId="{22389CCF-4C70-4CCB-B51C-BF7C8531303B}">
      <dgm:prSet/>
      <dgm:spPr/>
      <dgm:t>
        <a:bodyPr/>
        <a:lstStyle/>
        <a:p>
          <a:endParaRPr lang="en-US"/>
        </a:p>
      </dgm:t>
    </dgm:pt>
    <dgm:pt modelId="{43C75D72-58ED-406C-90E0-D5013A6A01AC}">
      <dgm:prSet/>
      <dgm:spPr/>
      <dgm:t>
        <a:bodyPr/>
        <a:lstStyle/>
        <a:p>
          <a:r>
            <a:rPr lang="en-US"/>
            <a:t>Los </a:t>
          </a:r>
          <a:r>
            <a:rPr lang="en-US" err="1"/>
            <a:t>distribuidores</a:t>
          </a:r>
          <a:r>
            <a:rPr lang="en-US"/>
            <a:t> no </a:t>
          </a:r>
          <a:r>
            <a:rPr lang="en-US" err="1"/>
            <a:t>avisan</a:t>
          </a:r>
          <a:r>
            <a:rPr lang="en-US"/>
            <a:t> </a:t>
          </a:r>
          <a:r>
            <a:rPr lang="en-US" err="1"/>
            <a:t>su</a:t>
          </a:r>
          <a:r>
            <a:rPr lang="en-US"/>
            <a:t> </a:t>
          </a:r>
          <a:r>
            <a:rPr lang="en-US" err="1"/>
            <a:t>retiro</a:t>
          </a:r>
          <a:r>
            <a:rPr lang="en-US"/>
            <a:t>; </a:t>
          </a:r>
          <a:r>
            <a:rPr lang="en-US" err="1"/>
            <a:t>simplemente</a:t>
          </a:r>
          <a:r>
            <a:rPr lang="en-US"/>
            <a:t> </a:t>
          </a:r>
          <a:r>
            <a:rPr lang="en-US" err="1"/>
            <a:t>dejan</a:t>
          </a:r>
          <a:r>
            <a:rPr lang="en-US"/>
            <a:t> de </a:t>
          </a:r>
          <a:r>
            <a:rPr lang="en-US" err="1"/>
            <a:t>comprar</a:t>
          </a:r>
          <a:r>
            <a:rPr lang="en-US"/>
            <a:t> </a:t>
          </a:r>
          <a:r>
            <a:rPr lang="en-US">
              <a:latin typeface="Calibri"/>
            </a:rPr>
            <a:t>.</a:t>
          </a:r>
          <a:endParaRPr lang="en-US"/>
        </a:p>
      </dgm:t>
    </dgm:pt>
    <dgm:pt modelId="{A374F7EB-FDAA-4C7B-B936-4091D7D7518C}" type="parTrans" cxnId="{BCF56155-B1D2-47A1-AF68-D22F40E641DC}">
      <dgm:prSet/>
      <dgm:spPr/>
      <dgm:t>
        <a:bodyPr/>
        <a:lstStyle/>
        <a:p>
          <a:endParaRPr lang="en-US"/>
        </a:p>
      </dgm:t>
    </dgm:pt>
    <dgm:pt modelId="{CDF0A08E-8172-47A8-B027-104F9A8548D0}" type="sibTrans" cxnId="{BCF56155-B1D2-47A1-AF68-D22F40E641DC}">
      <dgm:prSet/>
      <dgm:spPr/>
      <dgm:t>
        <a:bodyPr/>
        <a:lstStyle/>
        <a:p>
          <a:endParaRPr lang="en-US"/>
        </a:p>
      </dgm:t>
    </dgm:pt>
    <dgm:pt modelId="{1A24C120-13CA-4118-9131-5453F2C14CDB}">
      <dgm:prSet/>
      <dgm:spPr/>
      <dgm:t>
        <a:bodyPr/>
        <a:lstStyle/>
        <a:p>
          <a:r>
            <a:rPr lang="en-US"/>
            <a:t>La </a:t>
          </a:r>
          <a:r>
            <a:rPr lang="en-US" err="1"/>
            <a:t>gestión</a:t>
          </a:r>
          <a:r>
            <a:rPr lang="en-US"/>
            <a:t> </a:t>
          </a:r>
          <a:r>
            <a:rPr lang="en-US" err="1"/>
            <a:t>por</a:t>
          </a:r>
          <a:r>
            <a:rPr lang="en-US"/>
            <a:t> </a:t>
          </a:r>
          <a:r>
            <a:rPr lang="en-US" err="1"/>
            <a:t>promedios</a:t>
          </a:r>
          <a:r>
            <a:rPr lang="en-US"/>
            <a:t> no </a:t>
          </a:r>
          <a:r>
            <a:rPr lang="en-US" err="1"/>
            <a:t>detecta</a:t>
          </a:r>
          <a:r>
            <a:rPr lang="en-US"/>
            <a:t> </a:t>
          </a:r>
          <a:r>
            <a:rPr lang="en-US" err="1"/>
            <a:t>el</a:t>
          </a:r>
          <a:r>
            <a:rPr lang="en-US"/>
            <a:t> </a:t>
          </a:r>
          <a:r>
            <a:rPr lang="en-US" err="1"/>
            <a:t>abandono</a:t>
          </a:r>
          <a:r>
            <a:rPr lang="en-US"/>
            <a:t> a </a:t>
          </a:r>
          <a:r>
            <a:rPr lang="en-US" err="1"/>
            <a:t>tiempo</a:t>
          </a:r>
          <a:r>
            <a:rPr lang="en-US"/>
            <a:t> </a:t>
          </a:r>
          <a:r>
            <a:rPr lang="en-US">
              <a:latin typeface="Calibri"/>
            </a:rPr>
            <a:t>.</a:t>
          </a:r>
          <a:endParaRPr lang="en-US"/>
        </a:p>
      </dgm:t>
    </dgm:pt>
    <dgm:pt modelId="{C13F2E85-030A-480B-89D5-18C3DEFC22A5}" type="parTrans" cxnId="{CC6B9098-7889-41EA-9880-F8BD8CEB091D}">
      <dgm:prSet/>
      <dgm:spPr/>
      <dgm:t>
        <a:bodyPr/>
        <a:lstStyle/>
        <a:p>
          <a:endParaRPr lang="en-US"/>
        </a:p>
      </dgm:t>
    </dgm:pt>
    <dgm:pt modelId="{7555DE2F-3650-4600-AEFF-84BA7E94FD24}" type="sibTrans" cxnId="{CC6B9098-7889-41EA-9880-F8BD8CEB091D}">
      <dgm:prSet/>
      <dgm:spPr/>
      <dgm:t>
        <a:bodyPr/>
        <a:lstStyle/>
        <a:p>
          <a:endParaRPr lang="en-US"/>
        </a:p>
      </dgm:t>
    </dgm:pt>
    <dgm:pt modelId="{3ED06AF2-62CD-4CD7-B2F4-DD42D9990CD0}">
      <dgm:prSet/>
      <dgm:spPr/>
      <dgm:t>
        <a:bodyPr/>
        <a:lstStyle/>
        <a:p>
          <a:r>
            <a:rPr lang="en-US" err="1"/>
            <a:t>Objetivo</a:t>
          </a:r>
          <a:r>
            <a:rPr lang="en-US"/>
            <a:t>:</a:t>
          </a:r>
        </a:p>
      </dgm:t>
    </dgm:pt>
    <dgm:pt modelId="{8F4AF76C-4A91-43B5-B2A3-501234EA01B2}" type="parTrans" cxnId="{E70FD83D-6269-4AC1-88C6-B57DA2F0172E}">
      <dgm:prSet/>
      <dgm:spPr/>
      <dgm:t>
        <a:bodyPr/>
        <a:lstStyle/>
        <a:p>
          <a:endParaRPr lang="en-US"/>
        </a:p>
      </dgm:t>
    </dgm:pt>
    <dgm:pt modelId="{9B821EAF-0ECF-4130-A5FE-5FF5E7FF83B9}" type="sibTrans" cxnId="{E70FD83D-6269-4AC1-88C6-B57DA2F0172E}">
      <dgm:prSet/>
      <dgm:spPr/>
      <dgm:t>
        <a:bodyPr/>
        <a:lstStyle/>
        <a:p>
          <a:endParaRPr lang="en-US"/>
        </a:p>
      </dgm:t>
    </dgm:pt>
    <dgm:pt modelId="{17D6D310-346D-46DD-AAD0-8F964AA0AE0E}">
      <dgm:prSet/>
      <dgm:spPr/>
      <dgm:t>
        <a:bodyPr/>
        <a:lstStyle/>
        <a:p>
          <a:r>
            <a:rPr lang="en-US"/>
            <a:t>- </a:t>
          </a:r>
          <a:r>
            <a:rPr lang="en-US" err="1"/>
            <a:t>Transitar</a:t>
          </a:r>
          <a:r>
            <a:rPr lang="en-US"/>
            <a:t> de </a:t>
          </a:r>
          <a:r>
            <a:rPr lang="en-US" err="1"/>
            <a:t>reactivo</a:t>
          </a:r>
          <a:r>
            <a:rPr lang="en-US"/>
            <a:t> a </a:t>
          </a:r>
          <a:r>
            <a:rPr lang="en-US" err="1"/>
            <a:t>predictivo</a:t>
          </a:r>
          <a:r>
            <a:rPr lang="en-US"/>
            <a:t> </a:t>
          </a:r>
          <a:r>
            <a:rPr lang="en-US" err="1"/>
            <a:t>usando</a:t>
          </a:r>
          <a:r>
            <a:rPr lang="en-US"/>
            <a:t> IA </a:t>
          </a:r>
          <a:r>
            <a:rPr lang="en-US">
              <a:latin typeface="Calibri"/>
            </a:rPr>
            <a:t>.</a:t>
          </a:r>
          <a:endParaRPr lang="en-US"/>
        </a:p>
      </dgm:t>
    </dgm:pt>
    <dgm:pt modelId="{F2D58622-BBD0-4F0D-8D87-85B685817CEF}" type="parTrans" cxnId="{0890361D-8389-42F3-953C-6E1D4D88B1D0}">
      <dgm:prSet/>
      <dgm:spPr/>
      <dgm:t>
        <a:bodyPr/>
        <a:lstStyle/>
        <a:p>
          <a:endParaRPr lang="en-US"/>
        </a:p>
      </dgm:t>
    </dgm:pt>
    <dgm:pt modelId="{1CE6191C-D710-4A4C-BF47-75EF6F4715B1}" type="sibTrans" cxnId="{0890361D-8389-42F3-953C-6E1D4D88B1D0}">
      <dgm:prSet/>
      <dgm:spPr/>
      <dgm:t>
        <a:bodyPr/>
        <a:lstStyle/>
        <a:p>
          <a:endParaRPr lang="en-US"/>
        </a:p>
      </dgm:t>
    </dgm:pt>
    <dgm:pt modelId="{7EB792C7-FC38-4DFD-82A2-27672531BE89}">
      <dgm:prSet phldr="0"/>
      <dgm:spPr/>
      <dgm:t>
        <a:bodyPr/>
        <a:lstStyle/>
        <a:p>
          <a:pPr rtl="0"/>
          <a:r>
            <a:rPr lang="en-US"/>
            <a:t> </a:t>
          </a:r>
          <a:r>
            <a:rPr lang="en-US" err="1"/>
            <a:t>Alcance</a:t>
          </a:r>
          <a:r>
            <a:rPr lang="en-US"/>
            <a:t>: Arequipa, Cusco, Moquegua, Puno, Madre de Dios, Tacna, Apurímac</a:t>
          </a:r>
          <a:r>
            <a:rPr lang="en-US">
              <a:latin typeface="Calibri"/>
            </a:rPr>
            <a:t>.</a:t>
          </a:r>
          <a:endParaRPr lang="es-ES">
            <a:latin typeface="Calibri"/>
          </a:endParaRPr>
        </a:p>
      </dgm:t>
    </dgm:pt>
    <dgm:pt modelId="{0DEDADB1-4E61-4956-95F8-1BB04004A96B}" type="parTrans" cxnId="{582D291D-491A-4E94-8A82-778D108584C7}">
      <dgm:prSet/>
      <dgm:spPr/>
    </dgm:pt>
    <dgm:pt modelId="{F60AE632-ADA9-439A-95F5-5850CAC9D039}" type="sibTrans" cxnId="{582D291D-491A-4E94-8A82-778D108584C7}">
      <dgm:prSet/>
      <dgm:spPr/>
    </dgm:pt>
    <dgm:pt modelId="{33484996-BCB4-4E1D-81DF-C23F277D011E}">
      <dgm:prSet phldr="0"/>
      <dgm:spPr/>
      <dgm:t>
        <a:bodyPr/>
        <a:lstStyle/>
        <a:p>
          <a:r>
            <a:rPr lang="en-US"/>
            <a:t>Problemática: 'Fuga Silenciosa'</a:t>
          </a:r>
          <a:endParaRPr lang="es-ES"/>
        </a:p>
      </dgm:t>
    </dgm:pt>
    <dgm:pt modelId="{09584AEC-0D7E-4266-8169-C2C214CCED5B}" type="parTrans" cxnId="{A6E19367-CF22-4DF3-9BB8-45A665CC2F3A}">
      <dgm:prSet/>
      <dgm:spPr/>
    </dgm:pt>
    <dgm:pt modelId="{BBFA9834-6A84-43A4-985B-1F9E25039BAA}" type="sibTrans" cxnId="{A6E19367-CF22-4DF3-9BB8-45A665CC2F3A}">
      <dgm:prSet/>
      <dgm:spPr/>
    </dgm:pt>
    <dgm:pt modelId="{B3B0E0FA-B8C5-40D1-85D3-C7A296970C96}" type="pres">
      <dgm:prSet presAssocID="{2518BC9A-096A-436A-A815-1E20AB7EC12C}" presName="linear" presStyleCnt="0">
        <dgm:presLayoutVars>
          <dgm:animLvl val="lvl"/>
          <dgm:resizeHandles val="exact"/>
        </dgm:presLayoutVars>
      </dgm:prSet>
      <dgm:spPr/>
    </dgm:pt>
    <dgm:pt modelId="{CBA351BF-D7E9-40A4-9C9E-4F98073C67B6}" type="pres">
      <dgm:prSet presAssocID="{E099CBE5-4D47-4A4E-8691-7AF6B639BBE8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2D39301E-C56F-4847-AB85-F1C02809F421}" type="pres">
      <dgm:prSet presAssocID="{E099CBE5-4D47-4A4E-8691-7AF6B639BBE8}" presName="childText" presStyleLbl="revTx" presStyleIdx="0" presStyleCnt="3">
        <dgm:presLayoutVars>
          <dgm:bulletEnabled val="1"/>
        </dgm:presLayoutVars>
      </dgm:prSet>
      <dgm:spPr/>
    </dgm:pt>
    <dgm:pt modelId="{0F00DB9C-49A0-4B51-9615-992F3A53C9BC}" type="pres">
      <dgm:prSet presAssocID="{33484996-BCB4-4E1D-81DF-C23F277D011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A50D6627-C016-4D3B-96DC-DBDFE2A51766}" type="pres">
      <dgm:prSet presAssocID="{33484996-BCB4-4E1D-81DF-C23F277D011E}" presName="childText" presStyleLbl="revTx" presStyleIdx="1" presStyleCnt="3">
        <dgm:presLayoutVars>
          <dgm:bulletEnabled val="1"/>
        </dgm:presLayoutVars>
      </dgm:prSet>
      <dgm:spPr/>
    </dgm:pt>
    <dgm:pt modelId="{DA45BDC9-7491-492A-A292-860FAD368B34}" type="pres">
      <dgm:prSet presAssocID="{3ED06AF2-62CD-4CD7-B2F4-DD42D9990CD0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C0B507F4-AC1F-4C8C-BC41-D195184E8535}" type="pres">
      <dgm:prSet presAssocID="{3ED06AF2-62CD-4CD7-B2F4-DD42D9990CD0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582D291D-491A-4E94-8A82-778D108584C7}" srcId="{E099CBE5-4D47-4A4E-8691-7AF6B639BBE8}" destId="{7EB792C7-FC38-4DFD-82A2-27672531BE89}" srcOrd="1" destOrd="0" parTransId="{0DEDADB1-4E61-4956-95F8-1BB04004A96B}" sibTransId="{F60AE632-ADA9-439A-95F5-5850CAC9D039}"/>
    <dgm:cxn modelId="{0890361D-8389-42F3-953C-6E1D4D88B1D0}" srcId="{3ED06AF2-62CD-4CD7-B2F4-DD42D9990CD0}" destId="{17D6D310-346D-46DD-AAD0-8F964AA0AE0E}" srcOrd="0" destOrd="0" parTransId="{F2D58622-BBD0-4F0D-8D87-85B685817CEF}" sibTransId="{1CE6191C-D710-4A4C-BF47-75EF6F4715B1}"/>
    <dgm:cxn modelId="{E70FD83D-6269-4AC1-88C6-B57DA2F0172E}" srcId="{2518BC9A-096A-436A-A815-1E20AB7EC12C}" destId="{3ED06AF2-62CD-4CD7-B2F4-DD42D9990CD0}" srcOrd="2" destOrd="0" parTransId="{8F4AF76C-4A91-43B5-B2A3-501234EA01B2}" sibTransId="{9B821EAF-0ECF-4130-A5FE-5FF5E7FF83B9}"/>
    <dgm:cxn modelId="{23AA2940-BE54-4AD3-8F91-4B3E39178DC8}" type="presOf" srcId="{1A24C120-13CA-4118-9131-5453F2C14CDB}" destId="{A50D6627-C016-4D3B-96DC-DBDFE2A51766}" srcOrd="0" destOrd="1" presId="urn:microsoft.com/office/officeart/2005/8/layout/vList2"/>
    <dgm:cxn modelId="{7DFBA142-EEDC-4DDB-B4A2-14327D1E5609}" type="presOf" srcId="{2518BC9A-096A-436A-A815-1E20AB7EC12C}" destId="{B3B0E0FA-B8C5-40D1-85D3-C7A296970C96}" srcOrd="0" destOrd="0" presId="urn:microsoft.com/office/officeart/2005/8/layout/vList2"/>
    <dgm:cxn modelId="{A6E19367-CF22-4DF3-9BB8-45A665CC2F3A}" srcId="{2518BC9A-096A-436A-A815-1E20AB7EC12C}" destId="{33484996-BCB4-4E1D-81DF-C23F277D011E}" srcOrd="1" destOrd="0" parTransId="{09584AEC-0D7E-4266-8169-C2C214CCED5B}" sibTransId="{BBFA9834-6A84-43A4-985B-1F9E25039BAA}"/>
    <dgm:cxn modelId="{78681B70-5154-4B2E-AFA9-461DD9668826}" type="presOf" srcId="{43C75D72-58ED-406C-90E0-D5013A6A01AC}" destId="{A50D6627-C016-4D3B-96DC-DBDFE2A51766}" srcOrd="0" destOrd="0" presId="urn:microsoft.com/office/officeart/2005/8/layout/vList2"/>
    <dgm:cxn modelId="{BCF56155-B1D2-47A1-AF68-D22F40E641DC}" srcId="{33484996-BCB4-4E1D-81DF-C23F277D011E}" destId="{43C75D72-58ED-406C-90E0-D5013A6A01AC}" srcOrd="0" destOrd="0" parTransId="{A374F7EB-FDAA-4C7B-B936-4091D7D7518C}" sibTransId="{CDF0A08E-8172-47A8-B027-104F9A8548D0}"/>
    <dgm:cxn modelId="{42D5B356-5784-4596-BF05-703055A57D05}" type="presOf" srcId="{17D6D310-346D-46DD-AAD0-8F964AA0AE0E}" destId="{C0B507F4-AC1F-4C8C-BC41-D195184E8535}" srcOrd="0" destOrd="0" presId="urn:microsoft.com/office/officeart/2005/8/layout/vList2"/>
    <dgm:cxn modelId="{03F3EC7E-26F0-4C10-A064-91937DBC5D0E}" type="presOf" srcId="{3ED06AF2-62CD-4CD7-B2F4-DD42D9990CD0}" destId="{DA45BDC9-7491-492A-A292-860FAD368B34}" srcOrd="0" destOrd="0" presId="urn:microsoft.com/office/officeart/2005/8/layout/vList2"/>
    <dgm:cxn modelId="{926C8C88-0BB9-4501-B38E-DBB5F1BDC789}" type="presOf" srcId="{E099CBE5-4D47-4A4E-8691-7AF6B639BBE8}" destId="{CBA351BF-D7E9-40A4-9C9E-4F98073C67B6}" srcOrd="0" destOrd="0" presId="urn:microsoft.com/office/officeart/2005/8/layout/vList2"/>
    <dgm:cxn modelId="{0FE16A94-FE06-49A7-B643-65D0C2615412}" srcId="{2518BC9A-096A-436A-A815-1E20AB7EC12C}" destId="{E099CBE5-4D47-4A4E-8691-7AF6B639BBE8}" srcOrd="0" destOrd="0" parTransId="{E0097E0E-3F68-41FB-84A2-642CFF20F167}" sibTransId="{827D3C6A-C812-4106-94CD-45402B97D547}"/>
    <dgm:cxn modelId="{CC6B9098-7889-41EA-9880-F8BD8CEB091D}" srcId="{33484996-BCB4-4E1D-81DF-C23F277D011E}" destId="{1A24C120-13CA-4118-9131-5453F2C14CDB}" srcOrd="1" destOrd="0" parTransId="{C13F2E85-030A-480B-89D5-18C3DEFC22A5}" sibTransId="{7555DE2F-3650-4600-AEFF-84BA7E94FD24}"/>
    <dgm:cxn modelId="{970E9DA8-82D2-489A-B054-00314ACCBDC5}" type="presOf" srcId="{33484996-BCB4-4E1D-81DF-C23F277D011E}" destId="{0F00DB9C-49A0-4B51-9615-992F3A53C9BC}" srcOrd="0" destOrd="0" presId="urn:microsoft.com/office/officeart/2005/8/layout/vList2"/>
    <dgm:cxn modelId="{787886CB-8EA1-4067-A210-DB88A910E4D0}" type="presOf" srcId="{23513AF0-90E2-4832-A3EF-2FF47F1B6D37}" destId="{2D39301E-C56F-4847-AB85-F1C02809F421}" srcOrd="0" destOrd="0" presId="urn:microsoft.com/office/officeart/2005/8/layout/vList2"/>
    <dgm:cxn modelId="{22389CCF-4C70-4CCB-B51C-BF7C8531303B}" srcId="{E099CBE5-4D47-4A4E-8691-7AF6B639BBE8}" destId="{23513AF0-90E2-4832-A3EF-2FF47F1B6D37}" srcOrd="0" destOrd="0" parTransId="{9BFDB0D0-653A-4C18-AD48-A4CC7344F61F}" sibTransId="{870B666A-8B64-4169-8300-00F2969FEFD8}"/>
    <dgm:cxn modelId="{BBA9EFE1-0B26-4F7F-A333-14D1339306A0}" type="presOf" srcId="{7EB792C7-FC38-4DFD-82A2-27672531BE89}" destId="{2D39301E-C56F-4847-AB85-F1C02809F421}" srcOrd="0" destOrd="1" presId="urn:microsoft.com/office/officeart/2005/8/layout/vList2"/>
    <dgm:cxn modelId="{AA0B5863-DC14-4B51-B22B-5FF6E16450DF}" type="presParOf" srcId="{B3B0E0FA-B8C5-40D1-85D3-C7A296970C96}" destId="{CBA351BF-D7E9-40A4-9C9E-4F98073C67B6}" srcOrd="0" destOrd="0" presId="urn:microsoft.com/office/officeart/2005/8/layout/vList2"/>
    <dgm:cxn modelId="{1FB7EB06-59CE-4889-B2A1-ED3C68D71118}" type="presParOf" srcId="{B3B0E0FA-B8C5-40D1-85D3-C7A296970C96}" destId="{2D39301E-C56F-4847-AB85-F1C02809F421}" srcOrd="1" destOrd="0" presId="urn:microsoft.com/office/officeart/2005/8/layout/vList2"/>
    <dgm:cxn modelId="{CA9EB926-A8E0-4EDF-9883-7FAA131F49AC}" type="presParOf" srcId="{B3B0E0FA-B8C5-40D1-85D3-C7A296970C96}" destId="{0F00DB9C-49A0-4B51-9615-992F3A53C9BC}" srcOrd="2" destOrd="0" presId="urn:microsoft.com/office/officeart/2005/8/layout/vList2"/>
    <dgm:cxn modelId="{CC9D3381-15E7-479B-8F5B-D43A35D1003A}" type="presParOf" srcId="{B3B0E0FA-B8C5-40D1-85D3-C7A296970C96}" destId="{A50D6627-C016-4D3B-96DC-DBDFE2A51766}" srcOrd="3" destOrd="0" presId="urn:microsoft.com/office/officeart/2005/8/layout/vList2"/>
    <dgm:cxn modelId="{AF5FDC1D-BBAB-42E2-A60E-6138482C92F4}" type="presParOf" srcId="{B3B0E0FA-B8C5-40D1-85D3-C7A296970C96}" destId="{DA45BDC9-7491-492A-A292-860FAD368B34}" srcOrd="4" destOrd="0" presId="urn:microsoft.com/office/officeart/2005/8/layout/vList2"/>
    <dgm:cxn modelId="{37A0E40C-38EC-449F-B47C-AA7CCAB44EF3}" type="presParOf" srcId="{B3B0E0FA-B8C5-40D1-85D3-C7A296970C96}" destId="{C0B507F4-AC1F-4C8C-BC41-D195184E8535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E8D729F-33BE-463F-A0C5-CB1C66DF676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EBB69614-5D25-410F-A35C-1A5AF00BD904}">
      <dgm:prSet/>
      <dgm:spPr/>
      <dgm:t>
        <a:bodyPr/>
        <a:lstStyle/>
        <a:p>
          <a:r>
            <a:rPr lang="en-US"/>
            <a:t>Fuente de </a:t>
          </a:r>
          <a:r>
            <a:rPr lang="en-US" err="1"/>
            <a:t>Información</a:t>
          </a:r>
          <a:r>
            <a:rPr lang="en-US"/>
            <a:t>:</a:t>
          </a:r>
        </a:p>
      </dgm:t>
    </dgm:pt>
    <dgm:pt modelId="{7817034B-C525-4331-876D-CFB8947CAC0A}" type="parTrans" cxnId="{047557F1-EB89-4F59-B601-C202DFC7014E}">
      <dgm:prSet/>
      <dgm:spPr/>
      <dgm:t>
        <a:bodyPr/>
        <a:lstStyle/>
        <a:p>
          <a:endParaRPr lang="en-US"/>
        </a:p>
      </dgm:t>
    </dgm:pt>
    <dgm:pt modelId="{63E28095-F4D2-4683-996D-E146DADB4F36}" type="sibTrans" cxnId="{047557F1-EB89-4F59-B601-C202DFC7014E}">
      <dgm:prSet/>
      <dgm:spPr/>
      <dgm:t>
        <a:bodyPr/>
        <a:lstStyle/>
        <a:p>
          <a:endParaRPr lang="en-US"/>
        </a:p>
      </dgm:t>
    </dgm:pt>
    <dgm:pt modelId="{085C1741-D311-4F83-A708-2E7B84ADFA7F}">
      <dgm:prSet/>
      <dgm:spPr/>
      <dgm:t>
        <a:bodyPr/>
        <a:lstStyle/>
        <a:p>
          <a:r>
            <a:rPr lang="en-US"/>
            <a:t>- Dataset </a:t>
          </a:r>
          <a:r>
            <a:rPr lang="en-US" err="1"/>
            <a:t>transaccional</a:t>
          </a:r>
          <a:r>
            <a:rPr lang="en-US"/>
            <a:t> </a:t>
          </a:r>
          <a:r>
            <a:rPr lang="en-US" err="1"/>
            <a:t>inicial</a:t>
          </a:r>
          <a:r>
            <a:rPr lang="en-US"/>
            <a:t>: 25,354 </a:t>
          </a:r>
          <a:r>
            <a:rPr lang="en-US" err="1"/>
            <a:t>registros</a:t>
          </a:r>
          <a:r>
            <a:rPr lang="en-US">
              <a:latin typeface="Calibri"/>
            </a:rPr>
            <a:t>.</a:t>
          </a:r>
          <a:endParaRPr lang="en-US"/>
        </a:p>
      </dgm:t>
    </dgm:pt>
    <dgm:pt modelId="{9048CE92-8687-4D5D-8DB0-B5D4CA4A408D}" type="parTrans" cxnId="{2AE9EB10-1D37-4F87-A10F-3BEC1B5B6BD4}">
      <dgm:prSet/>
      <dgm:spPr/>
      <dgm:t>
        <a:bodyPr/>
        <a:lstStyle/>
        <a:p>
          <a:endParaRPr lang="en-US"/>
        </a:p>
      </dgm:t>
    </dgm:pt>
    <dgm:pt modelId="{082B2392-D905-422A-87E3-56778327E3F3}" type="sibTrans" cxnId="{2AE9EB10-1D37-4F87-A10F-3BEC1B5B6BD4}">
      <dgm:prSet/>
      <dgm:spPr/>
      <dgm:t>
        <a:bodyPr/>
        <a:lstStyle/>
        <a:p>
          <a:endParaRPr lang="en-US"/>
        </a:p>
      </dgm:t>
    </dgm:pt>
    <dgm:pt modelId="{79F764D1-46C8-42E7-B15C-7D86278A9741}">
      <dgm:prSet/>
      <dgm:spPr/>
      <dgm:t>
        <a:bodyPr/>
        <a:lstStyle/>
        <a:p>
          <a:r>
            <a:rPr lang="en-US" err="1"/>
            <a:t>Limpieza</a:t>
          </a:r>
          <a:r>
            <a:rPr lang="en-US"/>
            <a:t> de Datos (Data Engineering):</a:t>
          </a:r>
        </a:p>
      </dgm:t>
    </dgm:pt>
    <dgm:pt modelId="{E0D89E12-E09D-461B-B777-244ED0119CF5}" type="parTrans" cxnId="{6CB1CF0E-5657-48D9-84AA-15F0E45D7129}">
      <dgm:prSet/>
      <dgm:spPr/>
      <dgm:t>
        <a:bodyPr/>
        <a:lstStyle/>
        <a:p>
          <a:endParaRPr lang="en-US"/>
        </a:p>
      </dgm:t>
    </dgm:pt>
    <dgm:pt modelId="{8A5C9ADC-10C7-4DFB-9E68-5A754F67D7A2}" type="sibTrans" cxnId="{6CB1CF0E-5657-48D9-84AA-15F0E45D7129}">
      <dgm:prSet/>
      <dgm:spPr/>
      <dgm:t>
        <a:bodyPr/>
        <a:lstStyle/>
        <a:p>
          <a:endParaRPr lang="en-US"/>
        </a:p>
      </dgm:t>
    </dgm:pt>
    <dgm:pt modelId="{CB1FD21D-E67D-40F6-9330-5D640D6197DA}">
      <dgm:prSet/>
      <dgm:spPr/>
      <dgm:t>
        <a:bodyPr/>
        <a:lstStyle/>
        <a:p>
          <a:r>
            <a:rPr lang="en-US"/>
            <a:t>- </a:t>
          </a:r>
          <a:r>
            <a:rPr lang="en-US" err="1"/>
            <a:t>Filtrado</a:t>
          </a:r>
          <a:r>
            <a:rPr lang="en-US"/>
            <a:t> </a:t>
          </a:r>
          <a:r>
            <a:rPr lang="en-US" err="1"/>
            <a:t>exclusivo</a:t>
          </a:r>
          <a:r>
            <a:rPr lang="en-US"/>
            <a:t> a 7 </a:t>
          </a:r>
          <a:r>
            <a:rPr lang="en-US" err="1"/>
            <a:t>departamentos</a:t>
          </a:r>
          <a:r>
            <a:rPr lang="en-US"/>
            <a:t> del Sur</a:t>
          </a:r>
          <a:r>
            <a:rPr lang="en-US">
              <a:latin typeface="Calibri"/>
            </a:rPr>
            <a:t>.</a:t>
          </a:r>
          <a:endParaRPr lang="en-US"/>
        </a:p>
      </dgm:t>
    </dgm:pt>
    <dgm:pt modelId="{CEE7426F-B7A5-49CB-A4D9-51796A7BFCB1}" type="parTrans" cxnId="{464326A0-2497-490C-835D-4AAB56022D21}">
      <dgm:prSet/>
      <dgm:spPr/>
      <dgm:t>
        <a:bodyPr/>
        <a:lstStyle/>
        <a:p>
          <a:endParaRPr lang="en-US"/>
        </a:p>
      </dgm:t>
    </dgm:pt>
    <dgm:pt modelId="{29C74F64-D003-4527-82F6-8C99E0D2AFCE}" type="sibTrans" cxnId="{464326A0-2497-490C-835D-4AAB56022D21}">
      <dgm:prSet/>
      <dgm:spPr/>
      <dgm:t>
        <a:bodyPr/>
        <a:lstStyle/>
        <a:p>
          <a:endParaRPr lang="en-US"/>
        </a:p>
      </dgm:t>
    </dgm:pt>
    <dgm:pt modelId="{BA6D039A-45E1-48EA-A6C5-CEE410A0C4A9}">
      <dgm:prSet/>
      <dgm:spPr/>
      <dgm:t>
        <a:bodyPr/>
        <a:lstStyle/>
        <a:p>
          <a:r>
            <a:rPr lang="en-US"/>
            <a:t>- </a:t>
          </a:r>
          <a:r>
            <a:rPr lang="en-US" err="1"/>
            <a:t>Eliminación</a:t>
          </a:r>
          <a:r>
            <a:rPr lang="en-US"/>
            <a:t> de </a:t>
          </a:r>
          <a:r>
            <a:rPr lang="en-US" err="1"/>
            <a:t>ruido</a:t>
          </a:r>
          <a:r>
            <a:rPr lang="en-US"/>
            <a:t>: Se </a:t>
          </a:r>
          <a:r>
            <a:rPr lang="en-US" err="1"/>
            <a:t>excluyeron</a:t>
          </a:r>
          <a:r>
            <a:rPr lang="en-US"/>
            <a:t> 'SIM CARDS' y 'CHIPS</a:t>
          </a:r>
          <a:r>
            <a:rPr lang="en-US">
              <a:latin typeface="Calibri"/>
            </a:rPr>
            <a:t>'.</a:t>
          </a:r>
          <a:endParaRPr lang="en-US"/>
        </a:p>
      </dgm:t>
    </dgm:pt>
    <dgm:pt modelId="{60A2EF15-91BD-482D-AD9C-BBE0A69AE522}" type="parTrans" cxnId="{D23E01AF-C1C5-4808-9E94-6594BEF411FA}">
      <dgm:prSet/>
      <dgm:spPr/>
      <dgm:t>
        <a:bodyPr/>
        <a:lstStyle/>
        <a:p>
          <a:endParaRPr lang="en-US"/>
        </a:p>
      </dgm:t>
    </dgm:pt>
    <dgm:pt modelId="{8E4A0F96-B60C-4955-AE85-ACC3726679C2}" type="sibTrans" cxnId="{D23E01AF-C1C5-4808-9E94-6594BEF411FA}">
      <dgm:prSet/>
      <dgm:spPr/>
      <dgm:t>
        <a:bodyPr/>
        <a:lstStyle/>
        <a:p>
          <a:endParaRPr lang="en-US"/>
        </a:p>
      </dgm:t>
    </dgm:pt>
    <dgm:pt modelId="{0228ED27-4CC7-4DA3-8DDB-6697B060E33D}">
      <dgm:prSet/>
      <dgm:spPr/>
      <dgm:t>
        <a:bodyPr/>
        <a:lstStyle/>
        <a:p>
          <a:r>
            <a:rPr lang="en-US"/>
            <a:t>- Dataset Final </a:t>
          </a:r>
          <a:r>
            <a:rPr lang="en-US" err="1"/>
            <a:t>Válido</a:t>
          </a:r>
          <a:r>
            <a:rPr lang="en-US"/>
            <a:t>: 21,984 </a:t>
          </a:r>
          <a:r>
            <a:rPr lang="en-US" err="1"/>
            <a:t>transacciones</a:t>
          </a:r>
          <a:r>
            <a:rPr lang="en-US">
              <a:latin typeface="Calibri"/>
            </a:rPr>
            <a:t>.</a:t>
          </a:r>
          <a:endParaRPr lang="en-US"/>
        </a:p>
      </dgm:t>
    </dgm:pt>
    <dgm:pt modelId="{19D10780-4D82-4E58-B417-2BE1E207601A}" type="parTrans" cxnId="{DB6C0079-57DC-4FDF-B6A6-B4B244DD6250}">
      <dgm:prSet/>
      <dgm:spPr/>
      <dgm:t>
        <a:bodyPr/>
        <a:lstStyle/>
        <a:p>
          <a:endParaRPr lang="en-US"/>
        </a:p>
      </dgm:t>
    </dgm:pt>
    <dgm:pt modelId="{B23F3AC1-1002-425E-B17C-78EB7A228C91}" type="sibTrans" cxnId="{DB6C0079-57DC-4FDF-B6A6-B4B244DD6250}">
      <dgm:prSet/>
      <dgm:spPr/>
      <dgm:t>
        <a:bodyPr/>
        <a:lstStyle/>
        <a:p>
          <a:endParaRPr lang="en-US"/>
        </a:p>
      </dgm:t>
    </dgm:pt>
    <dgm:pt modelId="{96D04C73-1D52-4C1E-B825-EF901FE8F6BF}">
      <dgm:prSet/>
      <dgm:spPr/>
      <dgm:t>
        <a:bodyPr/>
        <a:lstStyle/>
        <a:p>
          <a:r>
            <a:rPr lang="en-US"/>
            <a:t>Ingeniería de </a:t>
          </a:r>
          <a:r>
            <a:rPr lang="en-US" err="1"/>
            <a:t>Características</a:t>
          </a:r>
          <a:r>
            <a:rPr lang="en-US"/>
            <a:t>:</a:t>
          </a:r>
        </a:p>
      </dgm:t>
    </dgm:pt>
    <dgm:pt modelId="{5FDC3FC6-C625-46EC-BCB1-CBBA81078F1B}" type="parTrans" cxnId="{9711262D-A017-4CFA-AB79-269282CF3771}">
      <dgm:prSet/>
      <dgm:spPr/>
      <dgm:t>
        <a:bodyPr/>
        <a:lstStyle/>
        <a:p>
          <a:endParaRPr lang="en-US"/>
        </a:p>
      </dgm:t>
    </dgm:pt>
    <dgm:pt modelId="{72FD3FCC-1E82-4631-973E-A55A980125A4}" type="sibTrans" cxnId="{9711262D-A017-4CFA-AB79-269282CF3771}">
      <dgm:prSet/>
      <dgm:spPr/>
      <dgm:t>
        <a:bodyPr/>
        <a:lstStyle/>
        <a:p>
          <a:endParaRPr lang="en-US"/>
        </a:p>
      </dgm:t>
    </dgm:pt>
    <dgm:pt modelId="{CE81E4C4-265D-42F3-826A-D7BEB9CE4C58}">
      <dgm:prSet/>
      <dgm:spPr/>
      <dgm:t>
        <a:bodyPr/>
        <a:lstStyle/>
        <a:p>
          <a:r>
            <a:rPr lang="en-US"/>
            <a:t>- </a:t>
          </a:r>
          <a:r>
            <a:rPr lang="en-US" err="1"/>
            <a:t>Transformación</a:t>
          </a:r>
          <a:r>
            <a:rPr lang="en-US"/>
            <a:t> a </a:t>
          </a:r>
          <a:r>
            <a:rPr lang="en-US" err="1"/>
            <a:t>modelo</a:t>
          </a:r>
          <a:r>
            <a:rPr lang="en-US"/>
            <a:t> RFM (</a:t>
          </a:r>
          <a:r>
            <a:rPr lang="en-US" err="1"/>
            <a:t>Recencia</a:t>
          </a:r>
          <a:r>
            <a:rPr lang="en-US"/>
            <a:t>, </a:t>
          </a:r>
          <a:r>
            <a:rPr lang="en-US" err="1"/>
            <a:t>Frecuencia</a:t>
          </a:r>
          <a:r>
            <a:rPr lang="en-US"/>
            <a:t>, Monto</a:t>
          </a:r>
          <a:r>
            <a:rPr lang="en-US">
              <a:latin typeface="Calibri"/>
            </a:rPr>
            <a:t>).</a:t>
          </a:r>
          <a:endParaRPr lang="en-US"/>
        </a:p>
      </dgm:t>
    </dgm:pt>
    <dgm:pt modelId="{1C030FB2-C63C-4296-AEF1-9509DBB64599}" type="parTrans" cxnId="{6F234793-AB31-4591-8CE3-4943076FD054}">
      <dgm:prSet/>
      <dgm:spPr/>
      <dgm:t>
        <a:bodyPr/>
        <a:lstStyle/>
        <a:p>
          <a:endParaRPr lang="en-US"/>
        </a:p>
      </dgm:t>
    </dgm:pt>
    <dgm:pt modelId="{C5638B79-0DC6-46AF-B6CB-69E7F5C73D1E}" type="sibTrans" cxnId="{6F234793-AB31-4591-8CE3-4943076FD054}">
      <dgm:prSet/>
      <dgm:spPr/>
      <dgm:t>
        <a:bodyPr/>
        <a:lstStyle/>
        <a:p>
          <a:endParaRPr lang="en-US"/>
        </a:p>
      </dgm:t>
    </dgm:pt>
    <dgm:pt modelId="{59275AF3-197C-4211-8F15-4E537CFA2EE5}" type="pres">
      <dgm:prSet presAssocID="{0E8D729F-33BE-463F-A0C5-CB1C66DF676C}" presName="root" presStyleCnt="0">
        <dgm:presLayoutVars>
          <dgm:dir/>
          <dgm:resizeHandles val="exact"/>
        </dgm:presLayoutVars>
      </dgm:prSet>
      <dgm:spPr/>
    </dgm:pt>
    <dgm:pt modelId="{91E1F0B6-E332-46EA-B01E-4E6F59E16E13}" type="pres">
      <dgm:prSet presAssocID="{EBB69614-5D25-410F-A35C-1A5AF00BD904}" presName="compNode" presStyleCnt="0"/>
      <dgm:spPr/>
    </dgm:pt>
    <dgm:pt modelId="{93824158-4DB4-4440-950A-A525306A7882}" type="pres">
      <dgm:prSet presAssocID="{EBB69614-5D25-410F-A35C-1A5AF00BD904}" presName="bgRect" presStyleLbl="bgShp" presStyleIdx="0" presStyleCnt="3"/>
      <dgm:spPr/>
    </dgm:pt>
    <dgm:pt modelId="{2D592190-0A19-43C8-BB19-918C233CB415}" type="pres">
      <dgm:prSet presAssocID="{EBB69614-5D25-410F-A35C-1A5AF00BD904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o"/>
        </a:ext>
      </dgm:extLst>
    </dgm:pt>
    <dgm:pt modelId="{6E6FA0E5-F7AB-435B-A8BA-1BBA1C1E3480}" type="pres">
      <dgm:prSet presAssocID="{EBB69614-5D25-410F-A35C-1A5AF00BD904}" presName="spaceRect" presStyleCnt="0"/>
      <dgm:spPr/>
    </dgm:pt>
    <dgm:pt modelId="{73B62F93-8CCC-439B-83A5-726D87302013}" type="pres">
      <dgm:prSet presAssocID="{EBB69614-5D25-410F-A35C-1A5AF00BD904}" presName="parTx" presStyleLbl="revTx" presStyleIdx="0" presStyleCnt="6">
        <dgm:presLayoutVars>
          <dgm:chMax val="0"/>
          <dgm:chPref val="0"/>
        </dgm:presLayoutVars>
      </dgm:prSet>
      <dgm:spPr/>
    </dgm:pt>
    <dgm:pt modelId="{B7A94F8A-A0FC-4F0C-9C72-AFA41294488A}" type="pres">
      <dgm:prSet presAssocID="{EBB69614-5D25-410F-A35C-1A5AF00BD904}" presName="desTx" presStyleLbl="revTx" presStyleIdx="1" presStyleCnt="6">
        <dgm:presLayoutVars/>
      </dgm:prSet>
      <dgm:spPr/>
    </dgm:pt>
    <dgm:pt modelId="{9A50D246-16D4-46C8-8B83-C138E8A7EACC}" type="pres">
      <dgm:prSet presAssocID="{63E28095-F4D2-4683-996D-E146DADB4F36}" presName="sibTrans" presStyleCnt="0"/>
      <dgm:spPr/>
    </dgm:pt>
    <dgm:pt modelId="{E8F33677-085A-40CF-B662-FCA1FC40405F}" type="pres">
      <dgm:prSet presAssocID="{79F764D1-46C8-42E7-B15C-7D86278A9741}" presName="compNode" presStyleCnt="0"/>
      <dgm:spPr/>
    </dgm:pt>
    <dgm:pt modelId="{3FD58384-884D-45AD-B185-1E1677F13F64}" type="pres">
      <dgm:prSet presAssocID="{79F764D1-46C8-42E7-B15C-7D86278A9741}" presName="bgRect" presStyleLbl="bgShp" presStyleIdx="1" presStyleCnt="3"/>
      <dgm:spPr/>
    </dgm:pt>
    <dgm:pt modelId="{8E960040-19E4-4F55-9400-E8B7C01CA7F0}" type="pres">
      <dgm:prSet presAssocID="{79F764D1-46C8-42E7-B15C-7D86278A9741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avabo"/>
        </a:ext>
      </dgm:extLst>
    </dgm:pt>
    <dgm:pt modelId="{5A64BB9D-89D8-4609-BE1D-5E5DFC398FA5}" type="pres">
      <dgm:prSet presAssocID="{79F764D1-46C8-42E7-B15C-7D86278A9741}" presName="spaceRect" presStyleCnt="0"/>
      <dgm:spPr/>
    </dgm:pt>
    <dgm:pt modelId="{B2DA0DA0-9D5F-402D-AA97-9FC37D5C4637}" type="pres">
      <dgm:prSet presAssocID="{79F764D1-46C8-42E7-B15C-7D86278A9741}" presName="parTx" presStyleLbl="revTx" presStyleIdx="2" presStyleCnt="6">
        <dgm:presLayoutVars>
          <dgm:chMax val="0"/>
          <dgm:chPref val="0"/>
        </dgm:presLayoutVars>
      </dgm:prSet>
      <dgm:spPr/>
    </dgm:pt>
    <dgm:pt modelId="{42D4D6E8-7519-4309-B7DB-140BC4F1D031}" type="pres">
      <dgm:prSet presAssocID="{79F764D1-46C8-42E7-B15C-7D86278A9741}" presName="desTx" presStyleLbl="revTx" presStyleIdx="3" presStyleCnt="6">
        <dgm:presLayoutVars/>
      </dgm:prSet>
      <dgm:spPr/>
    </dgm:pt>
    <dgm:pt modelId="{CCCA4927-8EB1-4391-B01A-D24F74C0DAA5}" type="pres">
      <dgm:prSet presAssocID="{8A5C9ADC-10C7-4DFB-9E68-5A754F67D7A2}" presName="sibTrans" presStyleCnt="0"/>
      <dgm:spPr/>
    </dgm:pt>
    <dgm:pt modelId="{097B4321-CF0A-4E07-9C66-369BBF00D97D}" type="pres">
      <dgm:prSet presAssocID="{96D04C73-1D52-4C1E-B825-EF901FE8F6BF}" presName="compNode" presStyleCnt="0"/>
      <dgm:spPr/>
    </dgm:pt>
    <dgm:pt modelId="{C62AC8EA-4A80-459B-A229-F959483F7361}" type="pres">
      <dgm:prSet presAssocID="{96D04C73-1D52-4C1E-B825-EF901FE8F6BF}" presName="bgRect" presStyleLbl="bgShp" presStyleIdx="2" presStyleCnt="3"/>
      <dgm:spPr/>
    </dgm:pt>
    <dgm:pt modelId="{97BB5894-44AB-41E5-AFB8-DB483B47D98F}" type="pres">
      <dgm:prSet presAssocID="{96D04C73-1D52-4C1E-B825-EF901FE8F6BF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idge scene"/>
        </a:ext>
      </dgm:extLst>
    </dgm:pt>
    <dgm:pt modelId="{DE0A17D9-82AF-4F69-B277-CB48D1D34F60}" type="pres">
      <dgm:prSet presAssocID="{96D04C73-1D52-4C1E-B825-EF901FE8F6BF}" presName="spaceRect" presStyleCnt="0"/>
      <dgm:spPr/>
    </dgm:pt>
    <dgm:pt modelId="{A9CC65B3-A3B5-46B2-8542-2E9BD90A309D}" type="pres">
      <dgm:prSet presAssocID="{96D04C73-1D52-4C1E-B825-EF901FE8F6BF}" presName="parTx" presStyleLbl="revTx" presStyleIdx="4" presStyleCnt="6">
        <dgm:presLayoutVars>
          <dgm:chMax val="0"/>
          <dgm:chPref val="0"/>
        </dgm:presLayoutVars>
      </dgm:prSet>
      <dgm:spPr/>
    </dgm:pt>
    <dgm:pt modelId="{EE600C58-864E-4621-B3D7-6AFE19EED513}" type="pres">
      <dgm:prSet presAssocID="{96D04C73-1D52-4C1E-B825-EF901FE8F6BF}" presName="desTx" presStyleLbl="revTx" presStyleIdx="5" presStyleCnt="6">
        <dgm:presLayoutVars/>
      </dgm:prSet>
      <dgm:spPr/>
    </dgm:pt>
  </dgm:ptLst>
  <dgm:cxnLst>
    <dgm:cxn modelId="{6CB1CF0E-5657-48D9-84AA-15F0E45D7129}" srcId="{0E8D729F-33BE-463F-A0C5-CB1C66DF676C}" destId="{79F764D1-46C8-42E7-B15C-7D86278A9741}" srcOrd="1" destOrd="0" parTransId="{E0D89E12-E09D-461B-B777-244ED0119CF5}" sibTransId="{8A5C9ADC-10C7-4DFB-9E68-5A754F67D7A2}"/>
    <dgm:cxn modelId="{2AE9EB10-1D37-4F87-A10F-3BEC1B5B6BD4}" srcId="{EBB69614-5D25-410F-A35C-1A5AF00BD904}" destId="{085C1741-D311-4F83-A708-2E7B84ADFA7F}" srcOrd="0" destOrd="0" parTransId="{9048CE92-8687-4D5D-8DB0-B5D4CA4A408D}" sibTransId="{082B2392-D905-422A-87E3-56778327E3F3}"/>
    <dgm:cxn modelId="{0EDF2E12-B2FD-4749-9075-9D51AB8AED49}" type="presOf" srcId="{CE81E4C4-265D-42F3-826A-D7BEB9CE4C58}" destId="{EE600C58-864E-4621-B3D7-6AFE19EED513}" srcOrd="0" destOrd="0" presId="urn:microsoft.com/office/officeart/2018/2/layout/IconVerticalSolidList"/>
    <dgm:cxn modelId="{25D7FC1B-5297-4392-BBB7-E381A57A81F2}" type="presOf" srcId="{CB1FD21D-E67D-40F6-9330-5D640D6197DA}" destId="{42D4D6E8-7519-4309-B7DB-140BC4F1D031}" srcOrd="0" destOrd="0" presId="urn:microsoft.com/office/officeart/2018/2/layout/IconVerticalSolidList"/>
    <dgm:cxn modelId="{9711262D-A017-4CFA-AB79-269282CF3771}" srcId="{0E8D729F-33BE-463F-A0C5-CB1C66DF676C}" destId="{96D04C73-1D52-4C1E-B825-EF901FE8F6BF}" srcOrd="2" destOrd="0" parTransId="{5FDC3FC6-C625-46EC-BCB1-CBBA81078F1B}" sibTransId="{72FD3FCC-1E82-4631-973E-A55A980125A4}"/>
    <dgm:cxn modelId="{463AE24B-3F9E-4D8D-967E-73D3065027C3}" type="presOf" srcId="{BA6D039A-45E1-48EA-A6C5-CEE410A0C4A9}" destId="{42D4D6E8-7519-4309-B7DB-140BC4F1D031}" srcOrd="0" destOrd="1" presId="urn:microsoft.com/office/officeart/2018/2/layout/IconVerticalSolidList"/>
    <dgm:cxn modelId="{A23DD54F-B23F-4CFE-BF9D-B32744EF78ED}" type="presOf" srcId="{0228ED27-4CC7-4DA3-8DDB-6697B060E33D}" destId="{42D4D6E8-7519-4309-B7DB-140BC4F1D031}" srcOrd="0" destOrd="2" presId="urn:microsoft.com/office/officeart/2018/2/layout/IconVerticalSolidList"/>
    <dgm:cxn modelId="{DB6C0079-57DC-4FDF-B6A6-B4B244DD6250}" srcId="{79F764D1-46C8-42E7-B15C-7D86278A9741}" destId="{0228ED27-4CC7-4DA3-8DDB-6697B060E33D}" srcOrd="2" destOrd="0" parTransId="{19D10780-4D82-4E58-B417-2BE1E207601A}" sibTransId="{B23F3AC1-1002-425E-B17C-78EB7A228C91}"/>
    <dgm:cxn modelId="{3C32E77D-BF47-4BA7-82C8-26A89187D219}" type="presOf" srcId="{0E8D729F-33BE-463F-A0C5-CB1C66DF676C}" destId="{59275AF3-197C-4211-8F15-4E537CFA2EE5}" srcOrd="0" destOrd="0" presId="urn:microsoft.com/office/officeart/2018/2/layout/IconVerticalSolidList"/>
    <dgm:cxn modelId="{32E28C89-0867-4FE9-BD3B-67CA2D409BFA}" type="presOf" srcId="{EBB69614-5D25-410F-A35C-1A5AF00BD904}" destId="{73B62F93-8CCC-439B-83A5-726D87302013}" srcOrd="0" destOrd="0" presId="urn:microsoft.com/office/officeart/2018/2/layout/IconVerticalSolidList"/>
    <dgm:cxn modelId="{6F234793-AB31-4591-8CE3-4943076FD054}" srcId="{96D04C73-1D52-4C1E-B825-EF901FE8F6BF}" destId="{CE81E4C4-265D-42F3-826A-D7BEB9CE4C58}" srcOrd="0" destOrd="0" parTransId="{1C030FB2-C63C-4296-AEF1-9509DBB64599}" sibTransId="{C5638B79-0DC6-46AF-B6CB-69E7F5C73D1E}"/>
    <dgm:cxn modelId="{464326A0-2497-490C-835D-4AAB56022D21}" srcId="{79F764D1-46C8-42E7-B15C-7D86278A9741}" destId="{CB1FD21D-E67D-40F6-9330-5D640D6197DA}" srcOrd="0" destOrd="0" parTransId="{CEE7426F-B7A5-49CB-A4D9-51796A7BFCB1}" sibTransId="{29C74F64-D003-4527-82F6-8C99E0D2AFCE}"/>
    <dgm:cxn modelId="{66E6FCA2-4CEF-458D-8655-C74C6FC09C7B}" type="presOf" srcId="{085C1741-D311-4F83-A708-2E7B84ADFA7F}" destId="{B7A94F8A-A0FC-4F0C-9C72-AFA41294488A}" srcOrd="0" destOrd="0" presId="urn:microsoft.com/office/officeart/2018/2/layout/IconVerticalSolidList"/>
    <dgm:cxn modelId="{D23E01AF-C1C5-4808-9E94-6594BEF411FA}" srcId="{79F764D1-46C8-42E7-B15C-7D86278A9741}" destId="{BA6D039A-45E1-48EA-A6C5-CEE410A0C4A9}" srcOrd="1" destOrd="0" parTransId="{60A2EF15-91BD-482D-AD9C-BBE0A69AE522}" sibTransId="{8E4A0F96-B60C-4955-AE85-ACC3726679C2}"/>
    <dgm:cxn modelId="{518833B2-3BFB-4C3D-85F3-AD126D34A4DD}" type="presOf" srcId="{79F764D1-46C8-42E7-B15C-7D86278A9741}" destId="{B2DA0DA0-9D5F-402D-AA97-9FC37D5C4637}" srcOrd="0" destOrd="0" presId="urn:microsoft.com/office/officeart/2018/2/layout/IconVerticalSolidList"/>
    <dgm:cxn modelId="{047557F1-EB89-4F59-B601-C202DFC7014E}" srcId="{0E8D729F-33BE-463F-A0C5-CB1C66DF676C}" destId="{EBB69614-5D25-410F-A35C-1A5AF00BD904}" srcOrd="0" destOrd="0" parTransId="{7817034B-C525-4331-876D-CFB8947CAC0A}" sibTransId="{63E28095-F4D2-4683-996D-E146DADB4F36}"/>
    <dgm:cxn modelId="{FA7A45F7-C25F-42B4-AC8E-0110F8F652AA}" type="presOf" srcId="{96D04C73-1D52-4C1E-B825-EF901FE8F6BF}" destId="{A9CC65B3-A3B5-46B2-8542-2E9BD90A309D}" srcOrd="0" destOrd="0" presId="urn:microsoft.com/office/officeart/2018/2/layout/IconVerticalSolidList"/>
    <dgm:cxn modelId="{0DA18964-6CBB-48F6-98B6-E6D92B221522}" type="presParOf" srcId="{59275AF3-197C-4211-8F15-4E537CFA2EE5}" destId="{91E1F0B6-E332-46EA-B01E-4E6F59E16E13}" srcOrd="0" destOrd="0" presId="urn:microsoft.com/office/officeart/2018/2/layout/IconVerticalSolidList"/>
    <dgm:cxn modelId="{7FA11C99-59F6-4740-9809-0F13AE44CC0B}" type="presParOf" srcId="{91E1F0B6-E332-46EA-B01E-4E6F59E16E13}" destId="{93824158-4DB4-4440-950A-A525306A7882}" srcOrd="0" destOrd="0" presId="urn:microsoft.com/office/officeart/2018/2/layout/IconVerticalSolidList"/>
    <dgm:cxn modelId="{8FE58141-DCFF-45F1-A2AF-F3DFF525956A}" type="presParOf" srcId="{91E1F0B6-E332-46EA-B01E-4E6F59E16E13}" destId="{2D592190-0A19-43C8-BB19-918C233CB415}" srcOrd="1" destOrd="0" presId="urn:microsoft.com/office/officeart/2018/2/layout/IconVerticalSolidList"/>
    <dgm:cxn modelId="{8F2F5367-8FAD-4C8E-8B6A-7DB15943C583}" type="presParOf" srcId="{91E1F0B6-E332-46EA-B01E-4E6F59E16E13}" destId="{6E6FA0E5-F7AB-435B-A8BA-1BBA1C1E3480}" srcOrd="2" destOrd="0" presId="urn:microsoft.com/office/officeart/2018/2/layout/IconVerticalSolidList"/>
    <dgm:cxn modelId="{0573C700-F2C2-4BC0-B3E5-3A0175B9C92E}" type="presParOf" srcId="{91E1F0B6-E332-46EA-B01E-4E6F59E16E13}" destId="{73B62F93-8CCC-439B-83A5-726D87302013}" srcOrd="3" destOrd="0" presId="urn:microsoft.com/office/officeart/2018/2/layout/IconVerticalSolidList"/>
    <dgm:cxn modelId="{2A501760-38F5-40A6-82DB-13C70D6B8254}" type="presParOf" srcId="{91E1F0B6-E332-46EA-B01E-4E6F59E16E13}" destId="{B7A94F8A-A0FC-4F0C-9C72-AFA41294488A}" srcOrd="4" destOrd="0" presId="urn:microsoft.com/office/officeart/2018/2/layout/IconVerticalSolidList"/>
    <dgm:cxn modelId="{5315B3DA-D6DB-4F89-8FBA-2DEF885CC2CE}" type="presParOf" srcId="{59275AF3-197C-4211-8F15-4E537CFA2EE5}" destId="{9A50D246-16D4-46C8-8B83-C138E8A7EACC}" srcOrd="1" destOrd="0" presId="urn:microsoft.com/office/officeart/2018/2/layout/IconVerticalSolidList"/>
    <dgm:cxn modelId="{0F357DD3-471D-4795-AFEF-FE14D47FE0CB}" type="presParOf" srcId="{59275AF3-197C-4211-8F15-4E537CFA2EE5}" destId="{E8F33677-085A-40CF-B662-FCA1FC40405F}" srcOrd="2" destOrd="0" presId="urn:microsoft.com/office/officeart/2018/2/layout/IconVerticalSolidList"/>
    <dgm:cxn modelId="{43294780-D1C9-461F-9B0F-CD4A32A18251}" type="presParOf" srcId="{E8F33677-085A-40CF-B662-FCA1FC40405F}" destId="{3FD58384-884D-45AD-B185-1E1677F13F64}" srcOrd="0" destOrd="0" presId="urn:microsoft.com/office/officeart/2018/2/layout/IconVerticalSolidList"/>
    <dgm:cxn modelId="{F6BA6369-40B4-4BC6-9A3F-5705C575B5C8}" type="presParOf" srcId="{E8F33677-085A-40CF-B662-FCA1FC40405F}" destId="{8E960040-19E4-4F55-9400-E8B7C01CA7F0}" srcOrd="1" destOrd="0" presId="urn:microsoft.com/office/officeart/2018/2/layout/IconVerticalSolidList"/>
    <dgm:cxn modelId="{C04E73AA-9D9A-4FF8-9AF1-10271C7CCEE7}" type="presParOf" srcId="{E8F33677-085A-40CF-B662-FCA1FC40405F}" destId="{5A64BB9D-89D8-4609-BE1D-5E5DFC398FA5}" srcOrd="2" destOrd="0" presId="urn:microsoft.com/office/officeart/2018/2/layout/IconVerticalSolidList"/>
    <dgm:cxn modelId="{5F4C6639-AAC8-4281-B43E-8BBC1102DF65}" type="presParOf" srcId="{E8F33677-085A-40CF-B662-FCA1FC40405F}" destId="{B2DA0DA0-9D5F-402D-AA97-9FC37D5C4637}" srcOrd="3" destOrd="0" presId="urn:microsoft.com/office/officeart/2018/2/layout/IconVerticalSolidList"/>
    <dgm:cxn modelId="{56174562-9BCA-40E0-8486-2F1401B86DE5}" type="presParOf" srcId="{E8F33677-085A-40CF-B662-FCA1FC40405F}" destId="{42D4D6E8-7519-4309-B7DB-140BC4F1D031}" srcOrd="4" destOrd="0" presId="urn:microsoft.com/office/officeart/2018/2/layout/IconVerticalSolidList"/>
    <dgm:cxn modelId="{CCF23D87-95FB-44EB-B94C-81251F6BB6B4}" type="presParOf" srcId="{59275AF3-197C-4211-8F15-4E537CFA2EE5}" destId="{CCCA4927-8EB1-4391-B01A-D24F74C0DAA5}" srcOrd="3" destOrd="0" presId="urn:microsoft.com/office/officeart/2018/2/layout/IconVerticalSolidList"/>
    <dgm:cxn modelId="{BB4B0F1D-6342-4932-9F10-F755B35EE935}" type="presParOf" srcId="{59275AF3-197C-4211-8F15-4E537CFA2EE5}" destId="{097B4321-CF0A-4E07-9C66-369BBF00D97D}" srcOrd="4" destOrd="0" presId="urn:microsoft.com/office/officeart/2018/2/layout/IconVerticalSolidList"/>
    <dgm:cxn modelId="{4D21340E-A12B-4533-806B-723FB2DC47E0}" type="presParOf" srcId="{097B4321-CF0A-4E07-9C66-369BBF00D97D}" destId="{C62AC8EA-4A80-459B-A229-F959483F7361}" srcOrd="0" destOrd="0" presId="urn:microsoft.com/office/officeart/2018/2/layout/IconVerticalSolidList"/>
    <dgm:cxn modelId="{DA8A2185-1022-4603-A625-60F100D9462C}" type="presParOf" srcId="{097B4321-CF0A-4E07-9C66-369BBF00D97D}" destId="{97BB5894-44AB-41E5-AFB8-DB483B47D98F}" srcOrd="1" destOrd="0" presId="urn:microsoft.com/office/officeart/2018/2/layout/IconVerticalSolidList"/>
    <dgm:cxn modelId="{6F4B5DC3-DDCA-4C30-A426-8DCCD73640C1}" type="presParOf" srcId="{097B4321-CF0A-4E07-9C66-369BBF00D97D}" destId="{DE0A17D9-82AF-4F69-B277-CB48D1D34F60}" srcOrd="2" destOrd="0" presId="urn:microsoft.com/office/officeart/2018/2/layout/IconVerticalSolidList"/>
    <dgm:cxn modelId="{B1892CD3-A7DC-4294-A4B3-FC4B22621D3D}" type="presParOf" srcId="{097B4321-CF0A-4E07-9C66-369BBF00D97D}" destId="{A9CC65B3-A3B5-46B2-8542-2E9BD90A309D}" srcOrd="3" destOrd="0" presId="urn:microsoft.com/office/officeart/2018/2/layout/IconVerticalSolidList"/>
    <dgm:cxn modelId="{8DCEC283-7546-45FA-A9FC-33AA66FFF23E}" type="presParOf" srcId="{097B4321-CF0A-4E07-9C66-369BBF00D97D}" destId="{EE600C58-864E-4621-B3D7-6AFE19EED513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6CDBD90-891F-464E-BC6A-3544C363C6AB}" type="doc">
      <dgm:prSet loTypeId="urn:microsoft.com/office/officeart/2005/8/layout/list1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F73311B-3A1C-466E-9530-7A763C9EC320}">
      <dgm:prSet/>
      <dgm:spPr/>
      <dgm:t>
        <a:bodyPr/>
        <a:lstStyle/>
        <a:p>
          <a:r>
            <a:rPr lang="en-US"/>
            <a:t>Fase 1: No </a:t>
          </a:r>
          <a:r>
            <a:rPr lang="en-US" err="1"/>
            <a:t>Supervisada</a:t>
          </a:r>
          <a:r>
            <a:rPr lang="en-US"/>
            <a:t> (</a:t>
          </a:r>
          <a:r>
            <a:rPr lang="en-US" err="1"/>
            <a:t>Segmentación</a:t>
          </a:r>
          <a:r>
            <a:rPr lang="en-US"/>
            <a:t>)</a:t>
          </a:r>
        </a:p>
      </dgm:t>
    </dgm:pt>
    <dgm:pt modelId="{2CFF30B0-CAEB-4180-83C4-2B8C3D8DCE36}" type="parTrans" cxnId="{0D58DE15-2140-4033-9208-6867DB45A14D}">
      <dgm:prSet/>
      <dgm:spPr/>
      <dgm:t>
        <a:bodyPr/>
        <a:lstStyle/>
        <a:p>
          <a:endParaRPr lang="en-US"/>
        </a:p>
      </dgm:t>
    </dgm:pt>
    <dgm:pt modelId="{388A2171-2012-456E-9049-B6DD6AD6E6C6}" type="sibTrans" cxnId="{0D58DE15-2140-4033-9208-6867DB45A14D}">
      <dgm:prSet/>
      <dgm:spPr/>
      <dgm:t>
        <a:bodyPr/>
        <a:lstStyle/>
        <a:p>
          <a:endParaRPr lang="en-US"/>
        </a:p>
      </dgm:t>
    </dgm:pt>
    <dgm:pt modelId="{19B550C9-755A-42FF-9AE2-2C201CD1F134}">
      <dgm:prSet/>
      <dgm:spPr/>
      <dgm:t>
        <a:bodyPr/>
        <a:lstStyle/>
        <a:p>
          <a:r>
            <a:rPr lang="en-US" err="1"/>
            <a:t>Objetivo</a:t>
          </a:r>
          <a:r>
            <a:rPr lang="en-US"/>
            <a:t>: </a:t>
          </a:r>
          <a:r>
            <a:rPr lang="en-US" err="1"/>
            <a:t>Identificar</a:t>
          </a:r>
          <a:r>
            <a:rPr lang="en-US"/>
            <a:t> </a:t>
          </a:r>
          <a:r>
            <a:rPr lang="en-US" err="1"/>
            <a:t>perfiles</a:t>
          </a:r>
          <a:r>
            <a:rPr lang="en-US"/>
            <a:t> de </a:t>
          </a:r>
          <a:r>
            <a:rPr lang="en-US" err="1"/>
            <a:t>comportamiento</a:t>
          </a:r>
          <a:r>
            <a:rPr lang="en-US">
              <a:latin typeface="Calibri"/>
            </a:rPr>
            <a:t>.</a:t>
          </a:r>
          <a:endParaRPr lang="en-US"/>
        </a:p>
      </dgm:t>
    </dgm:pt>
    <dgm:pt modelId="{2E10AE0D-1594-42D3-B37D-7D70C70525CC}" type="parTrans" cxnId="{9E06931A-683C-4634-88E4-7A7E5ACF7ED8}">
      <dgm:prSet/>
      <dgm:spPr/>
      <dgm:t>
        <a:bodyPr/>
        <a:lstStyle/>
        <a:p>
          <a:endParaRPr lang="en-US"/>
        </a:p>
      </dgm:t>
    </dgm:pt>
    <dgm:pt modelId="{0C43D58D-748F-4E95-AF62-01B32E1BD4E6}" type="sibTrans" cxnId="{9E06931A-683C-4634-88E4-7A7E5ACF7ED8}">
      <dgm:prSet/>
      <dgm:spPr/>
      <dgm:t>
        <a:bodyPr/>
        <a:lstStyle/>
        <a:p>
          <a:endParaRPr lang="en-US"/>
        </a:p>
      </dgm:t>
    </dgm:pt>
    <dgm:pt modelId="{AF0509B0-E26F-4812-8A73-49C39304E63C}">
      <dgm:prSet/>
      <dgm:spPr/>
      <dgm:t>
        <a:bodyPr/>
        <a:lstStyle/>
        <a:p>
          <a:r>
            <a:rPr lang="en-US" err="1"/>
            <a:t>Algoritmo</a:t>
          </a:r>
          <a:r>
            <a:rPr lang="en-US"/>
            <a:t> </a:t>
          </a:r>
          <a:r>
            <a:rPr lang="en-US" err="1"/>
            <a:t>Seleccionado</a:t>
          </a:r>
          <a:r>
            <a:rPr lang="en-US"/>
            <a:t>: K-Means (</a:t>
          </a:r>
          <a:r>
            <a:rPr lang="en-US" err="1"/>
            <a:t>por</a:t>
          </a:r>
          <a:r>
            <a:rPr lang="en-US"/>
            <a:t> </a:t>
          </a:r>
          <a:r>
            <a:rPr lang="en-US" err="1"/>
            <a:t>estabilidad</a:t>
          </a:r>
          <a:r>
            <a:rPr lang="en-US">
              <a:latin typeface="Calibri"/>
            </a:rPr>
            <a:t>).</a:t>
          </a:r>
          <a:endParaRPr lang="en-US"/>
        </a:p>
      </dgm:t>
    </dgm:pt>
    <dgm:pt modelId="{F05E2C2D-0D1B-471A-A47C-4D585396C9E9}" type="parTrans" cxnId="{9090D69D-2156-4080-971F-7578A48B92EC}">
      <dgm:prSet/>
      <dgm:spPr/>
      <dgm:t>
        <a:bodyPr/>
        <a:lstStyle/>
        <a:p>
          <a:endParaRPr lang="en-US"/>
        </a:p>
      </dgm:t>
    </dgm:pt>
    <dgm:pt modelId="{1E6E5EF3-6198-463A-BCE6-B926E3502F98}" type="sibTrans" cxnId="{9090D69D-2156-4080-971F-7578A48B92EC}">
      <dgm:prSet/>
      <dgm:spPr/>
      <dgm:t>
        <a:bodyPr/>
        <a:lstStyle/>
        <a:p>
          <a:endParaRPr lang="en-US"/>
        </a:p>
      </dgm:t>
    </dgm:pt>
    <dgm:pt modelId="{A3ED7F4B-6A9F-4D6D-B9EB-3DB05FB520FC}">
      <dgm:prSet/>
      <dgm:spPr/>
      <dgm:t>
        <a:bodyPr/>
        <a:lstStyle/>
        <a:p>
          <a:r>
            <a:rPr lang="en-US"/>
            <a:t>Fase 2: </a:t>
          </a:r>
          <a:r>
            <a:rPr lang="en-US" err="1"/>
            <a:t>Supervisada</a:t>
          </a:r>
          <a:r>
            <a:rPr lang="en-US"/>
            <a:t> (</a:t>
          </a:r>
          <a:r>
            <a:rPr lang="en-US" err="1"/>
            <a:t>Predicción</a:t>
          </a:r>
          <a:r>
            <a:rPr lang="en-US"/>
            <a:t>)</a:t>
          </a:r>
        </a:p>
      </dgm:t>
    </dgm:pt>
    <dgm:pt modelId="{A942A50C-647F-4E9A-911D-1E7BD6F78DA6}" type="parTrans" cxnId="{B825D76D-E71C-44A1-ABC3-A878AF3AE0A5}">
      <dgm:prSet/>
      <dgm:spPr/>
      <dgm:t>
        <a:bodyPr/>
        <a:lstStyle/>
        <a:p>
          <a:endParaRPr lang="en-US"/>
        </a:p>
      </dgm:t>
    </dgm:pt>
    <dgm:pt modelId="{2B0B0DCB-3A1B-4B20-988C-B485FD707266}" type="sibTrans" cxnId="{B825D76D-E71C-44A1-ABC3-A878AF3AE0A5}">
      <dgm:prSet/>
      <dgm:spPr/>
      <dgm:t>
        <a:bodyPr/>
        <a:lstStyle/>
        <a:p>
          <a:endParaRPr lang="en-US"/>
        </a:p>
      </dgm:t>
    </dgm:pt>
    <dgm:pt modelId="{2F382A63-6958-4FFB-AA5F-301711BEEB48}">
      <dgm:prSet/>
      <dgm:spPr/>
      <dgm:t>
        <a:bodyPr/>
        <a:lstStyle/>
        <a:p>
          <a:r>
            <a:rPr lang="en-US" err="1"/>
            <a:t>Objetivo</a:t>
          </a:r>
          <a:r>
            <a:rPr lang="en-US"/>
            <a:t>: </a:t>
          </a:r>
          <a:r>
            <a:rPr lang="en-US" err="1"/>
            <a:t>Predecir</a:t>
          </a:r>
          <a:r>
            <a:rPr lang="en-US"/>
            <a:t> </a:t>
          </a:r>
          <a:r>
            <a:rPr lang="en-US" err="1"/>
            <a:t>inactividad</a:t>
          </a:r>
          <a:r>
            <a:rPr lang="en-US"/>
            <a:t> </a:t>
          </a:r>
          <a:r>
            <a:rPr lang="en-US" err="1"/>
            <a:t>futura</a:t>
          </a:r>
          <a:r>
            <a:rPr lang="en-US"/>
            <a:t> (Target temporal</a:t>
          </a:r>
          <a:r>
            <a:rPr lang="en-US">
              <a:latin typeface="Calibri"/>
            </a:rPr>
            <a:t>).</a:t>
          </a:r>
          <a:endParaRPr lang="en-US"/>
        </a:p>
      </dgm:t>
    </dgm:pt>
    <dgm:pt modelId="{C9AC8E2C-2B0F-4DE6-AE42-3B961E2C0B32}" type="parTrans" cxnId="{49E8833C-A439-4D02-A9A2-0102ED8FE7B4}">
      <dgm:prSet/>
      <dgm:spPr/>
      <dgm:t>
        <a:bodyPr/>
        <a:lstStyle/>
        <a:p>
          <a:endParaRPr lang="en-US"/>
        </a:p>
      </dgm:t>
    </dgm:pt>
    <dgm:pt modelId="{ADDE76DF-23EF-4B75-8414-162B1713B382}" type="sibTrans" cxnId="{49E8833C-A439-4D02-A9A2-0102ED8FE7B4}">
      <dgm:prSet/>
      <dgm:spPr/>
      <dgm:t>
        <a:bodyPr/>
        <a:lstStyle/>
        <a:p>
          <a:endParaRPr lang="en-US"/>
        </a:p>
      </dgm:t>
    </dgm:pt>
    <dgm:pt modelId="{1B3E2354-D87B-4530-AB4F-C14E7E41CA4E}">
      <dgm:prSet/>
      <dgm:spPr/>
      <dgm:t>
        <a:bodyPr/>
        <a:lstStyle/>
        <a:p>
          <a:r>
            <a:rPr lang="en-US"/>
            <a:t>Input: Variables RFM + 'Cluster' </a:t>
          </a:r>
          <a:r>
            <a:rPr lang="en-US" err="1"/>
            <a:t>hallado</a:t>
          </a:r>
          <a:r>
            <a:rPr lang="en-US"/>
            <a:t> </a:t>
          </a:r>
          <a:r>
            <a:rPr lang="en-US" err="1"/>
            <a:t>en</a:t>
          </a:r>
          <a:r>
            <a:rPr lang="en-US"/>
            <a:t> Fase 1</a:t>
          </a:r>
          <a:r>
            <a:rPr lang="en-US">
              <a:latin typeface="Calibri"/>
            </a:rPr>
            <a:t>.</a:t>
          </a:r>
          <a:endParaRPr lang="en-US"/>
        </a:p>
      </dgm:t>
    </dgm:pt>
    <dgm:pt modelId="{4ABFA1C9-BBAD-4ACD-A8F6-B7212D6988D8}" type="parTrans" cxnId="{079C4593-7784-442A-A8C3-FB9FA6199146}">
      <dgm:prSet/>
      <dgm:spPr/>
      <dgm:t>
        <a:bodyPr/>
        <a:lstStyle/>
        <a:p>
          <a:endParaRPr lang="en-US"/>
        </a:p>
      </dgm:t>
    </dgm:pt>
    <dgm:pt modelId="{B52879FB-E2FA-4239-9B41-39601D1B8423}" type="sibTrans" cxnId="{079C4593-7784-442A-A8C3-FB9FA6199146}">
      <dgm:prSet/>
      <dgm:spPr/>
      <dgm:t>
        <a:bodyPr/>
        <a:lstStyle/>
        <a:p>
          <a:endParaRPr lang="en-US"/>
        </a:p>
      </dgm:t>
    </dgm:pt>
    <dgm:pt modelId="{B04E59C4-EEDA-4FAB-967B-D8F31DB464DA}">
      <dgm:prSet/>
      <dgm:spPr/>
      <dgm:t>
        <a:bodyPr/>
        <a:lstStyle/>
        <a:p>
          <a:r>
            <a:rPr lang="en-US"/>
            <a:t>Algoritmos: Random Forest, Gradient Boosting, </a:t>
          </a:r>
          <a:r>
            <a:rPr lang="en-US" err="1"/>
            <a:t>XGBoost</a:t>
          </a:r>
          <a:r>
            <a:rPr lang="en-US">
              <a:latin typeface="Calibri"/>
            </a:rPr>
            <a:t>.</a:t>
          </a:r>
          <a:endParaRPr lang="en-US"/>
        </a:p>
      </dgm:t>
    </dgm:pt>
    <dgm:pt modelId="{1D628B5A-FBB5-4C46-A145-CB5053D9C289}" type="parTrans" cxnId="{032F4FC3-0323-48DA-8628-6EE11F63D77A}">
      <dgm:prSet/>
      <dgm:spPr/>
      <dgm:t>
        <a:bodyPr/>
        <a:lstStyle/>
        <a:p>
          <a:endParaRPr lang="en-US"/>
        </a:p>
      </dgm:t>
    </dgm:pt>
    <dgm:pt modelId="{2374D96E-4A90-441F-8DD7-719048BB46EE}" type="sibTrans" cxnId="{032F4FC3-0323-48DA-8628-6EE11F63D77A}">
      <dgm:prSet/>
      <dgm:spPr/>
      <dgm:t>
        <a:bodyPr/>
        <a:lstStyle/>
        <a:p>
          <a:endParaRPr lang="en-US"/>
        </a:p>
      </dgm:t>
    </dgm:pt>
    <dgm:pt modelId="{3E9DADCE-DF8A-441D-B3B9-51D40A410E72}" type="pres">
      <dgm:prSet presAssocID="{26CDBD90-891F-464E-BC6A-3544C363C6AB}" presName="linear" presStyleCnt="0">
        <dgm:presLayoutVars>
          <dgm:dir/>
          <dgm:animLvl val="lvl"/>
          <dgm:resizeHandles val="exact"/>
        </dgm:presLayoutVars>
      </dgm:prSet>
      <dgm:spPr/>
    </dgm:pt>
    <dgm:pt modelId="{76A310D7-519C-455A-8ACF-5F12B623B2B0}" type="pres">
      <dgm:prSet presAssocID="{8F73311B-3A1C-466E-9530-7A763C9EC320}" presName="parentLin" presStyleCnt="0"/>
      <dgm:spPr/>
    </dgm:pt>
    <dgm:pt modelId="{0AA8F4CC-C2BA-4F99-8E84-E55BFF81A9D7}" type="pres">
      <dgm:prSet presAssocID="{8F73311B-3A1C-466E-9530-7A763C9EC320}" presName="parentLeftMargin" presStyleLbl="node1" presStyleIdx="0" presStyleCnt="2"/>
      <dgm:spPr/>
    </dgm:pt>
    <dgm:pt modelId="{3EB54C31-DE07-4E29-AE9F-1663DC1AFE8E}" type="pres">
      <dgm:prSet presAssocID="{8F73311B-3A1C-466E-9530-7A763C9EC320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B4E8C7F3-7372-4CD2-ABB8-834AC94581B2}" type="pres">
      <dgm:prSet presAssocID="{8F73311B-3A1C-466E-9530-7A763C9EC320}" presName="negativeSpace" presStyleCnt="0"/>
      <dgm:spPr/>
    </dgm:pt>
    <dgm:pt modelId="{5B9F3E47-ECA8-4DDA-AABF-A0C916BB92D7}" type="pres">
      <dgm:prSet presAssocID="{8F73311B-3A1C-466E-9530-7A763C9EC320}" presName="childText" presStyleLbl="conFgAcc1" presStyleIdx="0" presStyleCnt="2">
        <dgm:presLayoutVars>
          <dgm:bulletEnabled val="1"/>
        </dgm:presLayoutVars>
      </dgm:prSet>
      <dgm:spPr/>
    </dgm:pt>
    <dgm:pt modelId="{BFAAD9F7-55E3-4C75-99F1-B4964CCD37CD}" type="pres">
      <dgm:prSet presAssocID="{388A2171-2012-456E-9049-B6DD6AD6E6C6}" presName="spaceBetweenRectangles" presStyleCnt="0"/>
      <dgm:spPr/>
    </dgm:pt>
    <dgm:pt modelId="{B60A5B2E-B951-4091-B975-438A8FEE3496}" type="pres">
      <dgm:prSet presAssocID="{A3ED7F4B-6A9F-4D6D-B9EB-3DB05FB520FC}" presName="parentLin" presStyleCnt="0"/>
      <dgm:spPr/>
    </dgm:pt>
    <dgm:pt modelId="{4DE27A02-8602-4521-9BA7-589A514EDEBC}" type="pres">
      <dgm:prSet presAssocID="{A3ED7F4B-6A9F-4D6D-B9EB-3DB05FB520FC}" presName="parentLeftMargin" presStyleLbl="node1" presStyleIdx="0" presStyleCnt="2"/>
      <dgm:spPr/>
    </dgm:pt>
    <dgm:pt modelId="{5752C82C-9FEE-431F-BA67-7A079DADD6E0}" type="pres">
      <dgm:prSet presAssocID="{A3ED7F4B-6A9F-4D6D-B9EB-3DB05FB520FC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28FDDE3D-673B-4834-97F5-D720E55DC6F5}" type="pres">
      <dgm:prSet presAssocID="{A3ED7F4B-6A9F-4D6D-B9EB-3DB05FB520FC}" presName="negativeSpace" presStyleCnt="0"/>
      <dgm:spPr/>
    </dgm:pt>
    <dgm:pt modelId="{6918C89A-1119-4AE4-B6ED-7E288EC78F2A}" type="pres">
      <dgm:prSet presAssocID="{A3ED7F4B-6A9F-4D6D-B9EB-3DB05FB520FC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0D2EB709-4AE6-49D6-A5FA-D15E4897FA7F}" type="presOf" srcId="{8F73311B-3A1C-466E-9530-7A763C9EC320}" destId="{3EB54C31-DE07-4E29-AE9F-1663DC1AFE8E}" srcOrd="1" destOrd="0" presId="urn:microsoft.com/office/officeart/2005/8/layout/list1"/>
    <dgm:cxn modelId="{0D58DE15-2140-4033-9208-6867DB45A14D}" srcId="{26CDBD90-891F-464E-BC6A-3544C363C6AB}" destId="{8F73311B-3A1C-466E-9530-7A763C9EC320}" srcOrd="0" destOrd="0" parTransId="{2CFF30B0-CAEB-4180-83C4-2B8C3D8DCE36}" sibTransId="{388A2171-2012-456E-9049-B6DD6AD6E6C6}"/>
    <dgm:cxn modelId="{9E06931A-683C-4634-88E4-7A7E5ACF7ED8}" srcId="{8F73311B-3A1C-466E-9530-7A763C9EC320}" destId="{19B550C9-755A-42FF-9AE2-2C201CD1F134}" srcOrd="0" destOrd="0" parTransId="{2E10AE0D-1594-42D3-B37D-7D70C70525CC}" sibTransId="{0C43D58D-748F-4E95-AF62-01B32E1BD4E6}"/>
    <dgm:cxn modelId="{4720E627-A558-4200-AAE3-E4BA82195AF4}" type="presOf" srcId="{2F382A63-6958-4FFB-AA5F-301711BEEB48}" destId="{6918C89A-1119-4AE4-B6ED-7E288EC78F2A}" srcOrd="0" destOrd="0" presId="urn:microsoft.com/office/officeart/2005/8/layout/list1"/>
    <dgm:cxn modelId="{49E8833C-A439-4D02-A9A2-0102ED8FE7B4}" srcId="{A3ED7F4B-6A9F-4D6D-B9EB-3DB05FB520FC}" destId="{2F382A63-6958-4FFB-AA5F-301711BEEB48}" srcOrd="0" destOrd="0" parTransId="{C9AC8E2C-2B0F-4DE6-AE42-3B961E2C0B32}" sibTransId="{ADDE76DF-23EF-4B75-8414-162B1713B382}"/>
    <dgm:cxn modelId="{B34B3F40-62A3-4C19-96A1-C96769C83EB2}" type="presOf" srcId="{A3ED7F4B-6A9F-4D6D-B9EB-3DB05FB520FC}" destId="{4DE27A02-8602-4521-9BA7-589A514EDEBC}" srcOrd="0" destOrd="0" presId="urn:microsoft.com/office/officeart/2005/8/layout/list1"/>
    <dgm:cxn modelId="{76360B46-6676-4F0C-BFDB-6A751765349C}" type="presOf" srcId="{19B550C9-755A-42FF-9AE2-2C201CD1F134}" destId="{5B9F3E47-ECA8-4DDA-AABF-A0C916BB92D7}" srcOrd="0" destOrd="0" presId="urn:microsoft.com/office/officeart/2005/8/layout/list1"/>
    <dgm:cxn modelId="{B825D76D-E71C-44A1-ABC3-A878AF3AE0A5}" srcId="{26CDBD90-891F-464E-BC6A-3544C363C6AB}" destId="{A3ED7F4B-6A9F-4D6D-B9EB-3DB05FB520FC}" srcOrd="1" destOrd="0" parTransId="{A942A50C-647F-4E9A-911D-1E7BD6F78DA6}" sibTransId="{2B0B0DCB-3A1B-4B20-988C-B485FD707266}"/>
    <dgm:cxn modelId="{25C65277-0308-4206-8D2C-370FA8E653E4}" type="presOf" srcId="{A3ED7F4B-6A9F-4D6D-B9EB-3DB05FB520FC}" destId="{5752C82C-9FEE-431F-BA67-7A079DADD6E0}" srcOrd="1" destOrd="0" presId="urn:microsoft.com/office/officeart/2005/8/layout/list1"/>
    <dgm:cxn modelId="{3CA9DA7F-9C0C-47AD-9651-2009C59BFC70}" type="presOf" srcId="{1B3E2354-D87B-4530-AB4F-C14E7E41CA4E}" destId="{6918C89A-1119-4AE4-B6ED-7E288EC78F2A}" srcOrd="0" destOrd="1" presId="urn:microsoft.com/office/officeart/2005/8/layout/list1"/>
    <dgm:cxn modelId="{079C4593-7784-442A-A8C3-FB9FA6199146}" srcId="{A3ED7F4B-6A9F-4D6D-B9EB-3DB05FB520FC}" destId="{1B3E2354-D87B-4530-AB4F-C14E7E41CA4E}" srcOrd="1" destOrd="0" parTransId="{4ABFA1C9-BBAD-4ACD-A8F6-B7212D6988D8}" sibTransId="{B52879FB-E2FA-4239-9B41-39601D1B8423}"/>
    <dgm:cxn modelId="{D9F6E996-28BE-4CB4-B4C7-B83DA8F0B069}" type="presOf" srcId="{8F73311B-3A1C-466E-9530-7A763C9EC320}" destId="{0AA8F4CC-C2BA-4F99-8E84-E55BFF81A9D7}" srcOrd="0" destOrd="0" presId="urn:microsoft.com/office/officeart/2005/8/layout/list1"/>
    <dgm:cxn modelId="{A3531D98-ECAC-40D8-9342-DF8CFA9E59C5}" type="presOf" srcId="{26CDBD90-891F-464E-BC6A-3544C363C6AB}" destId="{3E9DADCE-DF8A-441D-B3B9-51D40A410E72}" srcOrd="0" destOrd="0" presId="urn:microsoft.com/office/officeart/2005/8/layout/list1"/>
    <dgm:cxn modelId="{9090D69D-2156-4080-971F-7578A48B92EC}" srcId="{8F73311B-3A1C-466E-9530-7A763C9EC320}" destId="{AF0509B0-E26F-4812-8A73-49C39304E63C}" srcOrd="1" destOrd="0" parTransId="{F05E2C2D-0D1B-471A-A47C-4D585396C9E9}" sibTransId="{1E6E5EF3-6198-463A-BCE6-B926E3502F98}"/>
    <dgm:cxn modelId="{742377AA-B8E2-4AA2-B376-BA204E217B56}" type="presOf" srcId="{B04E59C4-EEDA-4FAB-967B-D8F31DB464DA}" destId="{6918C89A-1119-4AE4-B6ED-7E288EC78F2A}" srcOrd="0" destOrd="2" presId="urn:microsoft.com/office/officeart/2005/8/layout/list1"/>
    <dgm:cxn modelId="{032F4FC3-0323-48DA-8628-6EE11F63D77A}" srcId="{A3ED7F4B-6A9F-4D6D-B9EB-3DB05FB520FC}" destId="{B04E59C4-EEDA-4FAB-967B-D8F31DB464DA}" srcOrd="2" destOrd="0" parTransId="{1D628B5A-FBB5-4C46-A145-CB5053D9C289}" sibTransId="{2374D96E-4A90-441F-8DD7-719048BB46EE}"/>
    <dgm:cxn modelId="{6F6FD8E2-C853-4A4E-B534-CBB5145B6EAA}" type="presOf" srcId="{AF0509B0-E26F-4812-8A73-49C39304E63C}" destId="{5B9F3E47-ECA8-4DDA-AABF-A0C916BB92D7}" srcOrd="0" destOrd="1" presId="urn:microsoft.com/office/officeart/2005/8/layout/list1"/>
    <dgm:cxn modelId="{8C7AF3CC-6517-457B-ADC2-BD3D058BB12A}" type="presParOf" srcId="{3E9DADCE-DF8A-441D-B3B9-51D40A410E72}" destId="{76A310D7-519C-455A-8ACF-5F12B623B2B0}" srcOrd="0" destOrd="0" presId="urn:microsoft.com/office/officeart/2005/8/layout/list1"/>
    <dgm:cxn modelId="{52E9E7AF-C697-4613-BB7E-72EDCED33318}" type="presParOf" srcId="{76A310D7-519C-455A-8ACF-5F12B623B2B0}" destId="{0AA8F4CC-C2BA-4F99-8E84-E55BFF81A9D7}" srcOrd="0" destOrd="0" presId="urn:microsoft.com/office/officeart/2005/8/layout/list1"/>
    <dgm:cxn modelId="{20AC02F3-EBFC-403C-99DB-775D712116E0}" type="presParOf" srcId="{76A310D7-519C-455A-8ACF-5F12B623B2B0}" destId="{3EB54C31-DE07-4E29-AE9F-1663DC1AFE8E}" srcOrd="1" destOrd="0" presId="urn:microsoft.com/office/officeart/2005/8/layout/list1"/>
    <dgm:cxn modelId="{F9D1AD46-447F-4184-95A9-30B0858C84B9}" type="presParOf" srcId="{3E9DADCE-DF8A-441D-B3B9-51D40A410E72}" destId="{B4E8C7F3-7372-4CD2-ABB8-834AC94581B2}" srcOrd="1" destOrd="0" presId="urn:microsoft.com/office/officeart/2005/8/layout/list1"/>
    <dgm:cxn modelId="{AEA6DDB2-5FD9-44CB-815C-01E07993E6D9}" type="presParOf" srcId="{3E9DADCE-DF8A-441D-B3B9-51D40A410E72}" destId="{5B9F3E47-ECA8-4DDA-AABF-A0C916BB92D7}" srcOrd="2" destOrd="0" presId="urn:microsoft.com/office/officeart/2005/8/layout/list1"/>
    <dgm:cxn modelId="{42E52C0C-FE8A-45B0-97AD-9C6604CD21BE}" type="presParOf" srcId="{3E9DADCE-DF8A-441D-B3B9-51D40A410E72}" destId="{BFAAD9F7-55E3-4C75-99F1-B4964CCD37CD}" srcOrd="3" destOrd="0" presId="urn:microsoft.com/office/officeart/2005/8/layout/list1"/>
    <dgm:cxn modelId="{20F7D9A2-A6F5-4664-B170-F2EBC9A5FD50}" type="presParOf" srcId="{3E9DADCE-DF8A-441D-B3B9-51D40A410E72}" destId="{B60A5B2E-B951-4091-B975-438A8FEE3496}" srcOrd="4" destOrd="0" presId="urn:microsoft.com/office/officeart/2005/8/layout/list1"/>
    <dgm:cxn modelId="{E2DCDD4C-69C4-47FC-B241-4E83331268A8}" type="presParOf" srcId="{B60A5B2E-B951-4091-B975-438A8FEE3496}" destId="{4DE27A02-8602-4521-9BA7-589A514EDEBC}" srcOrd="0" destOrd="0" presId="urn:microsoft.com/office/officeart/2005/8/layout/list1"/>
    <dgm:cxn modelId="{87A26D6F-4A99-4432-A5A4-F9A6181413DC}" type="presParOf" srcId="{B60A5B2E-B951-4091-B975-438A8FEE3496}" destId="{5752C82C-9FEE-431F-BA67-7A079DADD6E0}" srcOrd="1" destOrd="0" presId="urn:microsoft.com/office/officeart/2005/8/layout/list1"/>
    <dgm:cxn modelId="{49817F18-3561-43E5-80D0-34D547D7C0AB}" type="presParOf" srcId="{3E9DADCE-DF8A-441D-B3B9-51D40A410E72}" destId="{28FDDE3D-673B-4834-97F5-D720E55DC6F5}" srcOrd="5" destOrd="0" presId="urn:microsoft.com/office/officeart/2005/8/layout/list1"/>
    <dgm:cxn modelId="{25C8C4C5-3981-4B44-A69F-7319E1853CB0}" type="presParOf" srcId="{3E9DADCE-DF8A-441D-B3B9-51D40A410E72}" destId="{6918C89A-1119-4AE4-B6ED-7E288EC78F2A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ACA8E4A-8C22-429A-A10F-6B8BDBA9C33A}" type="doc">
      <dgm:prSet loTypeId="urn:microsoft.com/office/officeart/2016/7/layout/VerticalDownArrowProcess" loCatId="process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4D190EF8-A29A-4FD4-A646-A4B0DBA9DCA6}">
      <dgm:prSet/>
      <dgm:spPr/>
      <dgm:t>
        <a:bodyPr/>
        <a:lstStyle/>
        <a:p>
          <a:r>
            <a:rPr lang="en-US" err="1"/>
            <a:t>Perfil</a:t>
          </a:r>
          <a:r>
            <a:rPr lang="en-US"/>
            <a:t> 1: Ventas </a:t>
          </a:r>
          <a:r>
            <a:rPr lang="en-US" err="1"/>
            <a:t>Mayores</a:t>
          </a:r>
          <a:r>
            <a:rPr lang="en-US"/>
            <a:t> (VIP)</a:t>
          </a:r>
        </a:p>
      </dgm:t>
    </dgm:pt>
    <dgm:pt modelId="{DDBFF50D-E4A5-4D6B-8465-4384DEDDDBEE}" type="parTrans" cxnId="{F40CDF16-CAE5-47E3-ACDB-87DD1962A856}">
      <dgm:prSet/>
      <dgm:spPr/>
      <dgm:t>
        <a:bodyPr/>
        <a:lstStyle/>
        <a:p>
          <a:endParaRPr lang="en-US"/>
        </a:p>
      </dgm:t>
    </dgm:pt>
    <dgm:pt modelId="{8A22D190-B60F-4415-94D5-4F49ACF3B6CF}" type="sibTrans" cxnId="{F40CDF16-CAE5-47E3-ACDB-87DD1962A856}">
      <dgm:prSet/>
      <dgm:spPr/>
      <dgm:t>
        <a:bodyPr/>
        <a:lstStyle/>
        <a:p>
          <a:endParaRPr lang="en-US"/>
        </a:p>
      </dgm:t>
    </dgm:pt>
    <dgm:pt modelId="{A74B81AC-99FA-4EAA-A13A-C69DBA2A59B6}">
      <dgm:prSet/>
      <dgm:spPr/>
      <dgm:t>
        <a:bodyPr/>
        <a:lstStyle/>
        <a:p>
          <a:r>
            <a:rPr lang="en-US" err="1"/>
            <a:t>Compra</a:t>
          </a:r>
          <a:r>
            <a:rPr lang="en-US"/>
            <a:t> </a:t>
          </a:r>
          <a:r>
            <a:rPr lang="en-US" err="1"/>
            <a:t>diaria</a:t>
          </a:r>
          <a:r>
            <a:rPr lang="en-US"/>
            <a:t> (</a:t>
          </a:r>
          <a:r>
            <a:rPr lang="en-US" err="1"/>
            <a:t>Recencia</a:t>
          </a:r>
          <a:r>
            <a:rPr lang="en-US"/>
            <a:t>: 1 día) | </a:t>
          </a:r>
          <a:r>
            <a:rPr lang="en-US" err="1"/>
            <a:t>Inversión</a:t>
          </a:r>
          <a:r>
            <a:rPr lang="en-US"/>
            <a:t> ~S/ 11.2M</a:t>
          </a:r>
          <a:r>
            <a:rPr lang="en-US">
              <a:latin typeface="Calibri"/>
            </a:rPr>
            <a:t>.</a:t>
          </a:r>
          <a:endParaRPr lang="en-US"/>
        </a:p>
      </dgm:t>
    </dgm:pt>
    <dgm:pt modelId="{96032997-07F3-47BA-BD79-5F17F510C93C}" type="parTrans" cxnId="{5E70CFFA-F3BE-4E9E-960B-E8DC7B098437}">
      <dgm:prSet/>
      <dgm:spPr/>
      <dgm:t>
        <a:bodyPr/>
        <a:lstStyle/>
        <a:p>
          <a:endParaRPr lang="en-US"/>
        </a:p>
      </dgm:t>
    </dgm:pt>
    <dgm:pt modelId="{AAB91C00-A06A-409C-B2AC-493574B14155}" type="sibTrans" cxnId="{5E70CFFA-F3BE-4E9E-960B-E8DC7B098437}">
      <dgm:prSet/>
      <dgm:spPr/>
      <dgm:t>
        <a:bodyPr/>
        <a:lstStyle/>
        <a:p>
          <a:endParaRPr lang="en-US"/>
        </a:p>
      </dgm:t>
    </dgm:pt>
    <dgm:pt modelId="{A5CA39BB-939C-4632-B9C7-796B2A779B2F}">
      <dgm:prSet/>
      <dgm:spPr/>
      <dgm:t>
        <a:bodyPr/>
        <a:lstStyle/>
        <a:p>
          <a:r>
            <a:rPr lang="en-US" err="1"/>
            <a:t>Perfil</a:t>
          </a:r>
          <a:r>
            <a:rPr lang="en-US"/>
            <a:t> 2: Ventas </a:t>
          </a:r>
          <a:r>
            <a:rPr lang="en-US" err="1"/>
            <a:t>Promedio</a:t>
          </a:r>
        </a:p>
      </dgm:t>
    </dgm:pt>
    <dgm:pt modelId="{BD45E25F-9E11-415B-8954-7A3948292587}" type="parTrans" cxnId="{5F57F6F8-53B3-4C93-960A-CE8BE97ABB94}">
      <dgm:prSet/>
      <dgm:spPr/>
      <dgm:t>
        <a:bodyPr/>
        <a:lstStyle/>
        <a:p>
          <a:endParaRPr lang="en-US"/>
        </a:p>
      </dgm:t>
    </dgm:pt>
    <dgm:pt modelId="{E18CA64B-6D0B-4841-9D40-987CE2490242}" type="sibTrans" cxnId="{5F57F6F8-53B3-4C93-960A-CE8BE97ABB94}">
      <dgm:prSet/>
      <dgm:spPr/>
      <dgm:t>
        <a:bodyPr/>
        <a:lstStyle/>
        <a:p>
          <a:endParaRPr lang="en-US"/>
        </a:p>
      </dgm:t>
    </dgm:pt>
    <dgm:pt modelId="{201847B0-1464-4BD4-AB18-ADDABAB2FAFF}">
      <dgm:prSet/>
      <dgm:spPr/>
      <dgm:t>
        <a:bodyPr/>
        <a:lstStyle/>
        <a:p>
          <a:r>
            <a:rPr lang="en-US"/>
            <a:t> </a:t>
          </a:r>
          <a:r>
            <a:rPr lang="en-US" err="1"/>
            <a:t>Compra</a:t>
          </a:r>
          <a:r>
            <a:rPr lang="en-US"/>
            <a:t> </a:t>
          </a:r>
          <a:r>
            <a:rPr lang="en-US" err="1"/>
            <a:t>semanal</a:t>
          </a:r>
          <a:r>
            <a:rPr lang="en-US"/>
            <a:t> (</a:t>
          </a:r>
          <a:r>
            <a:rPr lang="en-US" err="1"/>
            <a:t>Recencia</a:t>
          </a:r>
          <a:r>
            <a:rPr lang="en-US"/>
            <a:t>: 8 días) | </a:t>
          </a:r>
          <a:r>
            <a:rPr lang="en-US" err="1"/>
            <a:t>Inversión</a:t>
          </a:r>
          <a:r>
            <a:rPr lang="en-US"/>
            <a:t> ~S/ 477k</a:t>
          </a:r>
          <a:r>
            <a:rPr lang="en-US">
              <a:latin typeface="Calibri"/>
            </a:rPr>
            <a:t>.</a:t>
          </a:r>
          <a:endParaRPr lang="en-US"/>
        </a:p>
      </dgm:t>
    </dgm:pt>
    <dgm:pt modelId="{C76ABA3F-71EA-40AB-94F5-2FE2999E3C87}" type="parTrans" cxnId="{BD35FA57-E3C2-46C3-8A02-F7EB84848FEC}">
      <dgm:prSet/>
      <dgm:spPr/>
      <dgm:t>
        <a:bodyPr/>
        <a:lstStyle/>
        <a:p>
          <a:endParaRPr lang="en-US"/>
        </a:p>
      </dgm:t>
    </dgm:pt>
    <dgm:pt modelId="{CB472B69-3CBC-4523-952B-7F9933F71F0F}" type="sibTrans" cxnId="{BD35FA57-E3C2-46C3-8A02-F7EB84848FEC}">
      <dgm:prSet/>
      <dgm:spPr/>
      <dgm:t>
        <a:bodyPr/>
        <a:lstStyle/>
        <a:p>
          <a:endParaRPr lang="en-US"/>
        </a:p>
      </dgm:t>
    </dgm:pt>
    <dgm:pt modelId="{3D78ACCA-0DFA-44C0-B688-A8FC52E02CA9}">
      <dgm:prSet/>
      <dgm:spPr/>
      <dgm:t>
        <a:bodyPr/>
        <a:lstStyle/>
        <a:p>
          <a:r>
            <a:rPr lang="en-US" err="1"/>
            <a:t>Perfil</a:t>
          </a:r>
          <a:r>
            <a:rPr lang="en-US"/>
            <a:t> 3: Ventas </a:t>
          </a:r>
          <a:r>
            <a:rPr lang="en-US" err="1"/>
            <a:t>Menores</a:t>
          </a:r>
          <a:r>
            <a:rPr lang="en-US"/>
            <a:t> / Riesgo</a:t>
          </a:r>
        </a:p>
      </dgm:t>
    </dgm:pt>
    <dgm:pt modelId="{670EF8E3-18BA-4B51-9536-99B915487ED7}" type="parTrans" cxnId="{6C01B358-DCB9-46EB-9E72-3E4172D12997}">
      <dgm:prSet/>
      <dgm:spPr/>
      <dgm:t>
        <a:bodyPr/>
        <a:lstStyle/>
        <a:p>
          <a:endParaRPr lang="en-US"/>
        </a:p>
      </dgm:t>
    </dgm:pt>
    <dgm:pt modelId="{E0C3EDAF-1411-47C7-BDCB-8FF32B204C6F}" type="sibTrans" cxnId="{6C01B358-DCB9-46EB-9E72-3E4172D12997}">
      <dgm:prSet/>
      <dgm:spPr/>
      <dgm:t>
        <a:bodyPr/>
        <a:lstStyle/>
        <a:p>
          <a:endParaRPr lang="en-US"/>
        </a:p>
      </dgm:t>
    </dgm:pt>
    <dgm:pt modelId="{0113D599-F528-4245-AE92-72E949EF679A}">
      <dgm:prSet/>
      <dgm:spPr/>
      <dgm:t>
        <a:bodyPr/>
        <a:lstStyle/>
        <a:p>
          <a:r>
            <a:rPr lang="en-US" err="1"/>
            <a:t>Inactividad</a:t>
          </a:r>
          <a:r>
            <a:rPr lang="en-US"/>
            <a:t> </a:t>
          </a:r>
          <a:r>
            <a:rPr lang="en-US" err="1"/>
            <a:t>prolongada</a:t>
          </a:r>
          <a:r>
            <a:rPr lang="en-US"/>
            <a:t> (</a:t>
          </a:r>
          <a:r>
            <a:rPr lang="en-US" err="1"/>
            <a:t>Recencia</a:t>
          </a:r>
          <a:r>
            <a:rPr lang="en-US"/>
            <a:t> </a:t>
          </a:r>
          <a:r>
            <a:rPr lang="en-US" err="1"/>
            <a:t>promedio</a:t>
          </a:r>
          <a:r>
            <a:rPr lang="en-US"/>
            <a:t>: 108 días</a:t>
          </a:r>
          <a:r>
            <a:rPr lang="en-US">
              <a:latin typeface="Calibri"/>
            </a:rPr>
            <a:t>).</a:t>
          </a:r>
          <a:endParaRPr lang="en-US"/>
        </a:p>
      </dgm:t>
    </dgm:pt>
    <dgm:pt modelId="{35626C40-9C2D-4D1A-9F42-2D32FBFF5791}" type="parTrans" cxnId="{B9374693-E2B4-41A5-BA73-E85773ACE05C}">
      <dgm:prSet/>
      <dgm:spPr/>
      <dgm:t>
        <a:bodyPr/>
        <a:lstStyle/>
        <a:p>
          <a:endParaRPr lang="en-US"/>
        </a:p>
      </dgm:t>
    </dgm:pt>
    <dgm:pt modelId="{A58721DE-2741-4885-AC9B-7664413A9256}" type="sibTrans" cxnId="{B9374693-E2B4-41A5-BA73-E85773ACE05C}">
      <dgm:prSet/>
      <dgm:spPr/>
      <dgm:t>
        <a:bodyPr/>
        <a:lstStyle/>
        <a:p>
          <a:endParaRPr lang="en-US"/>
        </a:p>
      </dgm:t>
    </dgm:pt>
    <dgm:pt modelId="{285A18F4-5ECD-40D7-B2AF-4B59FC365F35}">
      <dgm:prSet/>
      <dgm:spPr/>
      <dgm:t>
        <a:bodyPr/>
        <a:lstStyle/>
        <a:p>
          <a:r>
            <a:rPr lang="en-US"/>
            <a:t>Inversión baja (S/ 11k). </a:t>
          </a:r>
          <a:r>
            <a:rPr lang="en-US" err="1"/>
            <a:t>Aquí</a:t>
          </a:r>
          <a:r>
            <a:rPr lang="en-US"/>
            <a:t> se </a:t>
          </a:r>
          <a:r>
            <a:rPr lang="en-US" err="1"/>
            <a:t>concentra</a:t>
          </a:r>
          <a:r>
            <a:rPr lang="en-US"/>
            <a:t> la </a:t>
          </a:r>
          <a:r>
            <a:rPr lang="en-US" err="1"/>
            <a:t>fuga</a:t>
          </a:r>
          <a:r>
            <a:rPr lang="en-US"/>
            <a:t>.</a:t>
          </a:r>
        </a:p>
      </dgm:t>
    </dgm:pt>
    <dgm:pt modelId="{C610FE35-078A-4A5D-9BA5-6BD2B052D24B}" type="parTrans" cxnId="{0EA170D3-9640-4596-A71D-5B595EAD5369}">
      <dgm:prSet/>
      <dgm:spPr/>
      <dgm:t>
        <a:bodyPr/>
        <a:lstStyle/>
        <a:p>
          <a:endParaRPr lang="en-US"/>
        </a:p>
      </dgm:t>
    </dgm:pt>
    <dgm:pt modelId="{F1064364-2654-4170-8490-E310966849B0}" type="sibTrans" cxnId="{0EA170D3-9640-4596-A71D-5B595EAD5369}">
      <dgm:prSet/>
      <dgm:spPr/>
      <dgm:t>
        <a:bodyPr/>
        <a:lstStyle/>
        <a:p>
          <a:endParaRPr lang="en-US"/>
        </a:p>
      </dgm:t>
    </dgm:pt>
    <dgm:pt modelId="{C6097137-BBB4-404A-83CA-1092BD0E36DB}" type="pres">
      <dgm:prSet presAssocID="{DACA8E4A-8C22-429A-A10F-6B8BDBA9C33A}" presName="Name0" presStyleCnt="0">
        <dgm:presLayoutVars>
          <dgm:dir/>
          <dgm:animLvl val="lvl"/>
          <dgm:resizeHandles val="exact"/>
        </dgm:presLayoutVars>
      </dgm:prSet>
      <dgm:spPr/>
    </dgm:pt>
    <dgm:pt modelId="{E18D2C1D-30CA-4FC7-926C-0ABD179CD283}" type="pres">
      <dgm:prSet presAssocID="{3D78ACCA-0DFA-44C0-B688-A8FC52E02CA9}" presName="boxAndChildren" presStyleCnt="0"/>
      <dgm:spPr/>
    </dgm:pt>
    <dgm:pt modelId="{184B81C0-6C31-4020-B928-292976A07B39}" type="pres">
      <dgm:prSet presAssocID="{3D78ACCA-0DFA-44C0-B688-A8FC52E02CA9}" presName="parentTextBox" presStyleLbl="alignNode1" presStyleIdx="0" presStyleCnt="3"/>
      <dgm:spPr/>
    </dgm:pt>
    <dgm:pt modelId="{571DE0CC-4562-4FF5-AA19-DFFC7BEEBE4A}" type="pres">
      <dgm:prSet presAssocID="{3D78ACCA-0DFA-44C0-B688-A8FC52E02CA9}" presName="descendantBox" presStyleLbl="bgAccFollowNode1" presStyleIdx="0" presStyleCnt="3"/>
      <dgm:spPr/>
    </dgm:pt>
    <dgm:pt modelId="{6757AF94-33A0-485B-BB0B-C87A874A6BCA}" type="pres">
      <dgm:prSet presAssocID="{E18CA64B-6D0B-4841-9D40-987CE2490242}" presName="sp" presStyleCnt="0"/>
      <dgm:spPr/>
    </dgm:pt>
    <dgm:pt modelId="{D451E883-13F9-483C-981D-A4D2BBA5650A}" type="pres">
      <dgm:prSet presAssocID="{A5CA39BB-939C-4632-B9C7-796B2A779B2F}" presName="arrowAndChildren" presStyleCnt="0"/>
      <dgm:spPr/>
    </dgm:pt>
    <dgm:pt modelId="{C07AC8B0-2491-497D-8F46-B63587917407}" type="pres">
      <dgm:prSet presAssocID="{A5CA39BB-939C-4632-B9C7-796B2A779B2F}" presName="parentTextArrow" presStyleLbl="node1" presStyleIdx="0" presStyleCnt="0"/>
      <dgm:spPr/>
    </dgm:pt>
    <dgm:pt modelId="{ABB763A9-927C-4D86-B849-3AD7CFAF8CCB}" type="pres">
      <dgm:prSet presAssocID="{A5CA39BB-939C-4632-B9C7-796B2A779B2F}" presName="arrow" presStyleLbl="alignNode1" presStyleIdx="1" presStyleCnt="3"/>
      <dgm:spPr/>
    </dgm:pt>
    <dgm:pt modelId="{42EDFDEB-2D97-4A1E-B821-EF3EE7663312}" type="pres">
      <dgm:prSet presAssocID="{A5CA39BB-939C-4632-B9C7-796B2A779B2F}" presName="descendantArrow" presStyleLbl="bgAccFollowNode1" presStyleIdx="1" presStyleCnt="3"/>
      <dgm:spPr/>
    </dgm:pt>
    <dgm:pt modelId="{95CCE1FC-515B-41F4-BED7-942CD060D165}" type="pres">
      <dgm:prSet presAssocID="{8A22D190-B60F-4415-94D5-4F49ACF3B6CF}" presName="sp" presStyleCnt="0"/>
      <dgm:spPr/>
    </dgm:pt>
    <dgm:pt modelId="{A75FDBAF-D99A-4966-9389-4B2F92EF4258}" type="pres">
      <dgm:prSet presAssocID="{4D190EF8-A29A-4FD4-A646-A4B0DBA9DCA6}" presName="arrowAndChildren" presStyleCnt="0"/>
      <dgm:spPr/>
    </dgm:pt>
    <dgm:pt modelId="{E60A51F5-7BC5-465F-B32E-169338BA1F15}" type="pres">
      <dgm:prSet presAssocID="{4D190EF8-A29A-4FD4-A646-A4B0DBA9DCA6}" presName="parentTextArrow" presStyleLbl="node1" presStyleIdx="0" presStyleCnt="0"/>
      <dgm:spPr/>
    </dgm:pt>
    <dgm:pt modelId="{61EFFA46-38D0-46D3-8F60-B55132AB51F2}" type="pres">
      <dgm:prSet presAssocID="{4D190EF8-A29A-4FD4-A646-A4B0DBA9DCA6}" presName="arrow" presStyleLbl="alignNode1" presStyleIdx="2" presStyleCnt="3"/>
      <dgm:spPr/>
    </dgm:pt>
    <dgm:pt modelId="{D04DB195-C12C-456E-8A56-5742A0921DB7}" type="pres">
      <dgm:prSet presAssocID="{4D190EF8-A29A-4FD4-A646-A4B0DBA9DCA6}" presName="descendantArrow" presStyleLbl="bgAccFollowNode1" presStyleIdx="2" presStyleCnt="3"/>
      <dgm:spPr/>
    </dgm:pt>
  </dgm:ptLst>
  <dgm:cxnLst>
    <dgm:cxn modelId="{7CC19E16-B373-40E8-A978-BCC56D089E74}" type="presOf" srcId="{4D190EF8-A29A-4FD4-A646-A4B0DBA9DCA6}" destId="{61EFFA46-38D0-46D3-8F60-B55132AB51F2}" srcOrd="1" destOrd="0" presId="urn:microsoft.com/office/officeart/2016/7/layout/VerticalDownArrowProcess"/>
    <dgm:cxn modelId="{F40CDF16-CAE5-47E3-ACDB-87DD1962A856}" srcId="{DACA8E4A-8C22-429A-A10F-6B8BDBA9C33A}" destId="{4D190EF8-A29A-4FD4-A646-A4B0DBA9DCA6}" srcOrd="0" destOrd="0" parTransId="{DDBFF50D-E4A5-4D6B-8465-4384DEDDDBEE}" sibTransId="{8A22D190-B60F-4415-94D5-4F49ACF3B6CF}"/>
    <dgm:cxn modelId="{9A61211F-F630-4859-8D5C-AD9401824398}" type="presOf" srcId="{285A18F4-5ECD-40D7-B2AF-4B59FC365F35}" destId="{571DE0CC-4562-4FF5-AA19-DFFC7BEEBE4A}" srcOrd="0" destOrd="1" presId="urn:microsoft.com/office/officeart/2016/7/layout/VerticalDownArrowProcess"/>
    <dgm:cxn modelId="{EFDD4037-DCC3-4E9C-A8CB-6F57AB67AE67}" type="presOf" srcId="{A5CA39BB-939C-4632-B9C7-796B2A779B2F}" destId="{ABB763A9-927C-4D86-B849-3AD7CFAF8CCB}" srcOrd="1" destOrd="0" presId="urn:microsoft.com/office/officeart/2016/7/layout/VerticalDownArrowProcess"/>
    <dgm:cxn modelId="{4CB2EF3A-9890-4B92-8230-30321BE7C609}" type="presOf" srcId="{DACA8E4A-8C22-429A-A10F-6B8BDBA9C33A}" destId="{C6097137-BBB4-404A-83CA-1092BD0E36DB}" srcOrd="0" destOrd="0" presId="urn:microsoft.com/office/officeart/2016/7/layout/VerticalDownArrowProcess"/>
    <dgm:cxn modelId="{FB15336B-CCC3-4A62-A1F9-FE151A7347C6}" type="presOf" srcId="{201847B0-1464-4BD4-AB18-ADDABAB2FAFF}" destId="{42EDFDEB-2D97-4A1E-B821-EF3EE7663312}" srcOrd="0" destOrd="0" presId="urn:microsoft.com/office/officeart/2016/7/layout/VerticalDownArrowProcess"/>
    <dgm:cxn modelId="{039BC676-3C36-4F9B-95F4-457E50C4CB2B}" type="presOf" srcId="{3D78ACCA-0DFA-44C0-B688-A8FC52E02CA9}" destId="{184B81C0-6C31-4020-B928-292976A07B39}" srcOrd="0" destOrd="0" presId="urn:microsoft.com/office/officeart/2016/7/layout/VerticalDownArrowProcess"/>
    <dgm:cxn modelId="{BD35FA57-E3C2-46C3-8A02-F7EB84848FEC}" srcId="{A5CA39BB-939C-4632-B9C7-796B2A779B2F}" destId="{201847B0-1464-4BD4-AB18-ADDABAB2FAFF}" srcOrd="0" destOrd="0" parTransId="{C76ABA3F-71EA-40AB-94F5-2FE2999E3C87}" sibTransId="{CB472B69-3CBC-4523-952B-7F9933F71F0F}"/>
    <dgm:cxn modelId="{6C01B358-DCB9-46EB-9E72-3E4172D12997}" srcId="{DACA8E4A-8C22-429A-A10F-6B8BDBA9C33A}" destId="{3D78ACCA-0DFA-44C0-B688-A8FC52E02CA9}" srcOrd="2" destOrd="0" parTransId="{670EF8E3-18BA-4B51-9536-99B915487ED7}" sibTransId="{E0C3EDAF-1411-47C7-BDCB-8FF32B204C6F}"/>
    <dgm:cxn modelId="{2DCBE788-E3C7-4B13-92DD-ADA6D36772B3}" type="presOf" srcId="{A5CA39BB-939C-4632-B9C7-796B2A779B2F}" destId="{C07AC8B0-2491-497D-8F46-B63587917407}" srcOrd="0" destOrd="0" presId="urn:microsoft.com/office/officeart/2016/7/layout/VerticalDownArrowProcess"/>
    <dgm:cxn modelId="{B9374693-E2B4-41A5-BA73-E85773ACE05C}" srcId="{3D78ACCA-0DFA-44C0-B688-A8FC52E02CA9}" destId="{0113D599-F528-4245-AE92-72E949EF679A}" srcOrd="0" destOrd="0" parTransId="{35626C40-9C2D-4D1A-9F42-2D32FBFF5791}" sibTransId="{A58721DE-2741-4885-AC9B-7664413A9256}"/>
    <dgm:cxn modelId="{C257ECC7-11B6-4904-9EBC-2FAB520053E1}" type="presOf" srcId="{A74B81AC-99FA-4EAA-A13A-C69DBA2A59B6}" destId="{D04DB195-C12C-456E-8A56-5742A0921DB7}" srcOrd="0" destOrd="0" presId="urn:microsoft.com/office/officeart/2016/7/layout/VerticalDownArrowProcess"/>
    <dgm:cxn modelId="{0EA170D3-9640-4596-A71D-5B595EAD5369}" srcId="{3D78ACCA-0DFA-44C0-B688-A8FC52E02CA9}" destId="{285A18F4-5ECD-40D7-B2AF-4B59FC365F35}" srcOrd="1" destOrd="0" parTransId="{C610FE35-078A-4A5D-9BA5-6BD2B052D24B}" sibTransId="{F1064364-2654-4170-8490-E310966849B0}"/>
    <dgm:cxn modelId="{6AC552F1-989B-425C-B0FF-2FBD271E0D50}" type="presOf" srcId="{0113D599-F528-4245-AE92-72E949EF679A}" destId="{571DE0CC-4562-4FF5-AA19-DFFC7BEEBE4A}" srcOrd="0" destOrd="0" presId="urn:microsoft.com/office/officeart/2016/7/layout/VerticalDownArrowProcess"/>
    <dgm:cxn modelId="{437CB6F7-902F-4A77-970F-EAC9F665473F}" type="presOf" srcId="{4D190EF8-A29A-4FD4-A646-A4B0DBA9DCA6}" destId="{E60A51F5-7BC5-465F-B32E-169338BA1F15}" srcOrd="0" destOrd="0" presId="urn:microsoft.com/office/officeart/2016/7/layout/VerticalDownArrowProcess"/>
    <dgm:cxn modelId="{5F57F6F8-53B3-4C93-960A-CE8BE97ABB94}" srcId="{DACA8E4A-8C22-429A-A10F-6B8BDBA9C33A}" destId="{A5CA39BB-939C-4632-B9C7-796B2A779B2F}" srcOrd="1" destOrd="0" parTransId="{BD45E25F-9E11-415B-8954-7A3948292587}" sibTransId="{E18CA64B-6D0B-4841-9D40-987CE2490242}"/>
    <dgm:cxn modelId="{5E70CFFA-F3BE-4E9E-960B-E8DC7B098437}" srcId="{4D190EF8-A29A-4FD4-A646-A4B0DBA9DCA6}" destId="{A74B81AC-99FA-4EAA-A13A-C69DBA2A59B6}" srcOrd="0" destOrd="0" parTransId="{96032997-07F3-47BA-BD79-5F17F510C93C}" sibTransId="{AAB91C00-A06A-409C-B2AC-493574B14155}"/>
    <dgm:cxn modelId="{23EC2B36-0DDB-4867-8855-B11208D3D015}" type="presParOf" srcId="{C6097137-BBB4-404A-83CA-1092BD0E36DB}" destId="{E18D2C1D-30CA-4FC7-926C-0ABD179CD283}" srcOrd="0" destOrd="0" presId="urn:microsoft.com/office/officeart/2016/7/layout/VerticalDownArrowProcess"/>
    <dgm:cxn modelId="{9353069D-A07A-4403-B731-C3076B091FBB}" type="presParOf" srcId="{E18D2C1D-30CA-4FC7-926C-0ABD179CD283}" destId="{184B81C0-6C31-4020-B928-292976A07B39}" srcOrd="0" destOrd="0" presId="urn:microsoft.com/office/officeart/2016/7/layout/VerticalDownArrowProcess"/>
    <dgm:cxn modelId="{DDCDBD8C-DA10-4072-B70B-6FABAE22DCAB}" type="presParOf" srcId="{E18D2C1D-30CA-4FC7-926C-0ABD179CD283}" destId="{571DE0CC-4562-4FF5-AA19-DFFC7BEEBE4A}" srcOrd="1" destOrd="0" presId="urn:microsoft.com/office/officeart/2016/7/layout/VerticalDownArrowProcess"/>
    <dgm:cxn modelId="{6CF66AF0-874E-4F3C-B8A1-63094F617E84}" type="presParOf" srcId="{C6097137-BBB4-404A-83CA-1092BD0E36DB}" destId="{6757AF94-33A0-485B-BB0B-C87A874A6BCA}" srcOrd="1" destOrd="0" presId="urn:microsoft.com/office/officeart/2016/7/layout/VerticalDownArrowProcess"/>
    <dgm:cxn modelId="{895ED33D-ED0F-48B0-9B12-F854CB57A71E}" type="presParOf" srcId="{C6097137-BBB4-404A-83CA-1092BD0E36DB}" destId="{D451E883-13F9-483C-981D-A4D2BBA5650A}" srcOrd="2" destOrd="0" presId="urn:microsoft.com/office/officeart/2016/7/layout/VerticalDownArrowProcess"/>
    <dgm:cxn modelId="{1CF0B107-A50B-4D42-A6AB-D6B1D199F9D2}" type="presParOf" srcId="{D451E883-13F9-483C-981D-A4D2BBA5650A}" destId="{C07AC8B0-2491-497D-8F46-B63587917407}" srcOrd="0" destOrd="0" presId="urn:microsoft.com/office/officeart/2016/7/layout/VerticalDownArrowProcess"/>
    <dgm:cxn modelId="{F2F81B5F-8310-46A8-84DE-4EF13A570289}" type="presParOf" srcId="{D451E883-13F9-483C-981D-A4D2BBA5650A}" destId="{ABB763A9-927C-4D86-B849-3AD7CFAF8CCB}" srcOrd="1" destOrd="0" presId="urn:microsoft.com/office/officeart/2016/7/layout/VerticalDownArrowProcess"/>
    <dgm:cxn modelId="{B551407F-D087-497B-BBEF-6D7BE172BF57}" type="presParOf" srcId="{D451E883-13F9-483C-981D-A4D2BBA5650A}" destId="{42EDFDEB-2D97-4A1E-B821-EF3EE7663312}" srcOrd="2" destOrd="0" presId="urn:microsoft.com/office/officeart/2016/7/layout/VerticalDownArrowProcess"/>
    <dgm:cxn modelId="{0A5CFD9A-474E-40AA-A5F1-CD9E2CE72FBA}" type="presParOf" srcId="{C6097137-BBB4-404A-83CA-1092BD0E36DB}" destId="{95CCE1FC-515B-41F4-BED7-942CD060D165}" srcOrd="3" destOrd="0" presId="urn:microsoft.com/office/officeart/2016/7/layout/VerticalDownArrowProcess"/>
    <dgm:cxn modelId="{7A65196D-980F-4C15-A0CA-C27D27C38864}" type="presParOf" srcId="{C6097137-BBB4-404A-83CA-1092BD0E36DB}" destId="{A75FDBAF-D99A-4966-9389-4B2F92EF4258}" srcOrd="4" destOrd="0" presId="urn:microsoft.com/office/officeart/2016/7/layout/VerticalDownArrowProcess"/>
    <dgm:cxn modelId="{5BFC4A6C-95BC-4D6F-9E4C-769330D879D6}" type="presParOf" srcId="{A75FDBAF-D99A-4966-9389-4B2F92EF4258}" destId="{E60A51F5-7BC5-465F-B32E-169338BA1F15}" srcOrd="0" destOrd="0" presId="urn:microsoft.com/office/officeart/2016/7/layout/VerticalDownArrowProcess"/>
    <dgm:cxn modelId="{EC1EF30B-B7A2-4C20-8C4B-977AC302D467}" type="presParOf" srcId="{A75FDBAF-D99A-4966-9389-4B2F92EF4258}" destId="{61EFFA46-38D0-46D3-8F60-B55132AB51F2}" srcOrd="1" destOrd="0" presId="urn:microsoft.com/office/officeart/2016/7/layout/VerticalDownArrowProcess"/>
    <dgm:cxn modelId="{6C2869A7-C4D3-4A10-B508-AAFB4F82E898}" type="presParOf" srcId="{A75FDBAF-D99A-4966-9389-4B2F92EF4258}" destId="{D04DB195-C12C-456E-8A56-5742A0921DB7}" srcOrd="2" destOrd="0" presId="urn:microsoft.com/office/officeart/2016/7/layout/VerticalDownArrow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0CAFE12-3E6C-4A1A-A746-ECB527A49B3F}" type="doc">
      <dgm:prSet loTypeId="urn:microsoft.com/office/officeart/2018/2/layout/IconLabelDescription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5D0F0BB-735F-47C1-B73D-94D1DB1CFD94}">
      <dgm:prSet/>
      <dgm:spPr/>
      <dgm:t>
        <a:bodyPr/>
        <a:lstStyle/>
        <a:p>
          <a:pPr>
            <a:defRPr b="1"/>
          </a:pPr>
          <a:r>
            <a:rPr lang="en-US" err="1"/>
            <a:t>Evaluación</a:t>
          </a:r>
          <a:r>
            <a:rPr lang="en-US"/>
            <a:t> del Modelo:</a:t>
          </a:r>
        </a:p>
      </dgm:t>
    </dgm:pt>
    <dgm:pt modelId="{6412081F-F7B5-4586-902F-B1A34F997F63}" type="parTrans" cxnId="{C4716F6B-F00E-4BFF-A3B9-9CA1999A5793}">
      <dgm:prSet/>
      <dgm:spPr/>
      <dgm:t>
        <a:bodyPr/>
        <a:lstStyle/>
        <a:p>
          <a:endParaRPr lang="en-US"/>
        </a:p>
      </dgm:t>
    </dgm:pt>
    <dgm:pt modelId="{81146F31-B3A8-42BB-9117-6BD96DFE0E6F}" type="sibTrans" cxnId="{C4716F6B-F00E-4BFF-A3B9-9CA1999A5793}">
      <dgm:prSet/>
      <dgm:spPr/>
      <dgm:t>
        <a:bodyPr/>
        <a:lstStyle/>
        <a:p>
          <a:endParaRPr lang="en-US"/>
        </a:p>
      </dgm:t>
    </dgm:pt>
    <dgm:pt modelId="{EB51B883-EA08-48D2-90B3-FE5B37DDC028}">
      <dgm:prSet/>
      <dgm:spPr/>
      <dgm:t>
        <a:bodyPr/>
        <a:lstStyle/>
        <a:p>
          <a:r>
            <a:rPr lang="en-US"/>
            <a:t>- </a:t>
          </a:r>
          <a:r>
            <a:rPr lang="en-US" err="1"/>
            <a:t>Prioridad</a:t>
          </a:r>
          <a:r>
            <a:rPr lang="en-US"/>
            <a:t> </a:t>
          </a:r>
          <a:r>
            <a:rPr lang="en-US" err="1"/>
            <a:t>en</a:t>
          </a:r>
          <a:r>
            <a:rPr lang="en-US"/>
            <a:t> Recall (</a:t>
          </a:r>
          <a:r>
            <a:rPr lang="en-US" err="1"/>
            <a:t>detectar</a:t>
          </a:r>
          <a:r>
            <a:rPr lang="en-US"/>
            <a:t> </a:t>
          </a:r>
          <a:r>
            <a:rPr lang="en-US" err="1"/>
            <a:t>fugas</a:t>
          </a:r>
          <a:r>
            <a:rPr lang="en-US"/>
            <a:t> reales).</a:t>
          </a:r>
        </a:p>
      </dgm:t>
    </dgm:pt>
    <dgm:pt modelId="{414A3384-0CD0-4F06-B3BB-BF9E4C0B43B2}" type="parTrans" cxnId="{87FC4179-FAB3-453E-8BC8-466564922892}">
      <dgm:prSet/>
      <dgm:spPr/>
      <dgm:t>
        <a:bodyPr/>
        <a:lstStyle/>
        <a:p>
          <a:endParaRPr lang="en-US"/>
        </a:p>
      </dgm:t>
    </dgm:pt>
    <dgm:pt modelId="{8BEBB3B2-AB58-462D-BFC5-7B5CD70BD3AF}" type="sibTrans" cxnId="{87FC4179-FAB3-453E-8BC8-466564922892}">
      <dgm:prSet/>
      <dgm:spPr/>
      <dgm:t>
        <a:bodyPr/>
        <a:lstStyle/>
        <a:p>
          <a:endParaRPr lang="en-US"/>
        </a:p>
      </dgm:t>
    </dgm:pt>
    <dgm:pt modelId="{DC703AE7-963B-48D4-8E47-B82D3D04B2AA}">
      <dgm:prSet/>
      <dgm:spPr/>
      <dgm:t>
        <a:bodyPr/>
        <a:lstStyle/>
        <a:p>
          <a:pPr>
            <a:defRPr b="1"/>
          </a:pPr>
          <a:r>
            <a:rPr lang="en-US" err="1"/>
            <a:t>Resultados</a:t>
          </a:r>
          <a:r>
            <a:rPr lang="en-US"/>
            <a:t> (Random Forest):</a:t>
          </a:r>
        </a:p>
      </dgm:t>
    </dgm:pt>
    <dgm:pt modelId="{0F05A42D-C905-41AE-A056-F97403845055}" type="parTrans" cxnId="{CE81AED9-072F-4F08-951B-6EF8E498A5B5}">
      <dgm:prSet/>
      <dgm:spPr/>
      <dgm:t>
        <a:bodyPr/>
        <a:lstStyle/>
        <a:p>
          <a:endParaRPr lang="en-US"/>
        </a:p>
      </dgm:t>
    </dgm:pt>
    <dgm:pt modelId="{A23869FA-CCE1-45A5-BCC1-842245B08FDB}" type="sibTrans" cxnId="{CE81AED9-072F-4F08-951B-6EF8E498A5B5}">
      <dgm:prSet/>
      <dgm:spPr/>
      <dgm:t>
        <a:bodyPr/>
        <a:lstStyle/>
        <a:p>
          <a:endParaRPr lang="en-US"/>
        </a:p>
      </dgm:t>
    </dgm:pt>
    <dgm:pt modelId="{D8CD2E05-ACE4-41F0-81B9-3CAA2EB9E390}">
      <dgm:prSet/>
      <dgm:spPr/>
      <dgm:t>
        <a:bodyPr/>
        <a:lstStyle/>
        <a:p>
          <a:r>
            <a:rPr lang="en-US"/>
            <a:t>- F1-Score: 0.909</a:t>
          </a:r>
          <a:r>
            <a:rPr lang="en-US">
              <a:latin typeface="Calibri"/>
            </a:rPr>
            <a:t>.</a:t>
          </a:r>
          <a:endParaRPr lang="en-US"/>
        </a:p>
      </dgm:t>
    </dgm:pt>
    <dgm:pt modelId="{E714FC4F-F785-4B14-95EA-D902D30C5094}" type="parTrans" cxnId="{62670196-D92A-4B9C-A0AD-7F3B12D0F943}">
      <dgm:prSet/>
      <dgm:spPr/>
      <dgm:t>
        <a:bodyPr/>
        <a:lstStyle/>
        <a:p>
          <a:endParaRPr lang="en-US"/>
        </a:p>
      </dgm:t>
    </dgm:pt>
    <dgm:pt modelId="{C0863052-C8E4-48FD-B503-C96C3D88F6F1}" type="sibTrans" cxnId="{62670196-D92A-4B9C-A0AD-7F3B12D0F943}">
      <dgm:prSet/>
      <dgm:spPr/>
      <dgm:t>
        <a:bodyPr/>
        <a:lstStyle/>
        <a:p>
          <a:endParaRPr lang="en-US"/>
        </a:p>
      </dgm:t>
    </dgm:pt>
    <dgm:pt modelId="{F5C7A5E9-801A-4D24-A4DB-526F9C09F868}">
      <dgm:prSet/>
      <dgm:spPr/>
      <dgm:t>
        <a:bodyPr/>
        <a:lstStyle/>
        <a:p>
          <a:r>
            <a:rPr lang="en-US"/>
            <a:t>- AUROC: 0.993</a:t>
          </a:r>
          <a:r>
            <a:rPr lang="en-US">
              <a:latin typeface="Calibri"/>
            </a:rPr>
            <a:t>.</a:t>
          </a:r>
          <a:endParaRPr lang="en-US"/>
        </a:p>
      </dgm:t>
    </dgm:pt>
    <dgm:pt modelId="{A6806833-116D-488E-80AA-EB30E644F40A}" type="parTrans" cxnId="{5F6377C1-DCC8-4C69-B10C-FC2E762883AE}">
      <dgm:prSet/>
      <dgm:spPr/>
      <dgm:t>
        <a:bodyPr/>
        <a:lstStyle/>
        <a:p>
          <a:endParaRPr lang="en-US"/>
        </a:p>
      </dgm:t>
    </dgm:pt>
    <dgm:pt modelId="{2F65EF7E-1FCE-4EA7-8D59-DC764C34CA3C}" type="sibTrans" cxnId="{5F6377C1-DCC8-4C69-B10C-FC2E762883AE}">
      <dgm:prSet/>
      <dgm:spPr/>
      <dgm:t>
        <a:bodyPr/>
        <a:lstStyle/>
        <a:p>
          <a:endParaRPr lang="en-US"/>
        </a:p>
      </dgm:t>
    </dgm:pt>
    <dgm:pt modelId="{8F95CE07-BD9A-47D1-B99A-D47B1281897E}">
      <dgm:prSet/>
      <dgm:spPr/>
      <dgm:t>
        <a:bodyPr/>
        <a:lstStyle/>
        <a:p>
          <a:r>
            <a:rPr lang="en-US"/>
            <a:t>- Recall: 0.833 (</a:t>
          </a:r>
          <a:r>
            <a:rPr lang="en-US" err="1"/>
            <a:t>Detecta</a:t>
          </a:r>
          <a:r>
            <a:rPr lang="en-US"/>
            <a:t> </a:t>
          </a:r>
          <a:r>
            <a:rPr lang="en-US" err="1"/>
            <a:t>el</a:t>
          </a:r>
          <a:r>
            <a:rPr lang="en-US"/>
            <a:t> 83% de las </a:t>
          </a:r>
          <a:r>
            <a:rPr lang="en-US" err="1"/>
            <a:t>fugas</a:t>
          </a:r>
          <a:r>
            <a:rPr lang="en-US"/>
            <a:t>).</a:t>
          </a:r>
        </a:p>
      </dgm:t>
    </dgm:pt>
    <dgm:pt modelId="{570E5177-5646-48A7-8A97-CB96AAA17C00}" type="parTrans" cxnId="{9B7119B6-7A60-433D-9C8F-6502F11868FF}">
      <dgm:prSet/>
      <dgm:spPr/>
      <dgm:t>
        <a:bodyPr/>
        <a:lstStyle/>
        <a:p>
          <a:endParaRPr lang="en-US"/>
        </a:p>
      </dgm:t>
    </dgm:pt>
    <dgm:pt modelId="{A9A6EBE8-6764-42F1-9D57-D177725EF578}" type="sibTrans" cxnId="{9B7119B6-7A60-433D-9C8F-6502F11868FF}">
      <dgm:prSet/>
      <dgm:spPr/>
      <dgm:t>
        <a:bodyPr/>
        <a:lstStyle/>
        <a:p>
          <a:endParaRPr lang="en-US"/>
        </a:p>
      </dgm:t>
    </dgm:pt>
    <dgm:pt modelId="{6970B344-62ED-453E-A898-5B7B98DF93A7}">
      <dgm:prSet/>
      <dgm:spPr/>
      <dgm:t>
        <a:bodyPr/>
        <a:lstStyle/>
        <a:p>
          <a:pPr>
            <a:defRPr b="1"/>
          </a:pPr>
          <a:r>
            <a:rPr lang="en-US"/>
            <a:t>Factor </a:t>
          </a:r>
          <a:r>
            <a:rPr lang="en-US" err="1"/>
            <a:t>Crítico</a:t>
          </a:r>
          <a:r>
            <a:rPr lang="en-US"/>
            <a:t>:</a:t>
          </a:r>
        </a:p>
      </dgm:t>
    </dgm:pt>
    <dgm:pt modelId="{E3F6E908-02B7-4016-9979-D0F5FE6F280D}" type="parTrans" cxnId="{47D8E2A8-5427-4F47-89EE-7D05DC4772C3}">
      <dgm:prSet/>
      <dgm:spPr/>
      <dgm:t>
        <a:bodyPr/>
        <a:lstStyle/>
        <a:p>
          <a:endParaRPr lang="en-US"/>
        </a:p>
      </dgm:t>
    </dgm:pt>
    <dgm:pt modelId="{31724106-8879-4C7C-AD3E-DF26CEBB520E}" type="sibTrans" cxnId="{47D8E2A8-5427-4F47-89EE-7D05DC4772C3}">
      <dgm:prSet/>
      <dgm:spPr/>
      <dgm:t>
        <a:bodyPr/>
        <a:lstStyle/>
        <a:p>
          <a:endParaRPr lang="en-US"/>
        </a:p>
      </dgm:t>
    </dgm:pt>
    <dgm:pt modelId="{2AD2E1D1-F17A-41FF-819F-D2F409E425C7}">
      <dgm:prSet/>
      <dgm:spPr/>
      <dgm:t>
        <a:bodyPr/>
        <a:lstStyle/>
        <a:p>
          <a:r>
            <a:rPr lang="en-US"/>
            <a:t>- La '</a:t>
          </a:r>
          <a:r>
            <a:rPr lang="en-US" err="1"/>
            <a:t>Recencia</a:t>
          </a:r>
          <a:r>
            <a:rPr lang="en-US"/>
            <a:t>' (días sin </a:t>
          </a:r>
          <a:r>
            <a:rPr lang="en-US" err="1"/>
            <a:t>compra</a:t>
          </a:r>
          <a:r>
            <a:rPr lang="en-US"/>
            <a:t>) es </a:t>
          </a:r>
          <a:r>
            <a:rPr lang="en-US" err="1"/>
            <a:t>el</a:t>
          </a:r>
          <a:r>
            <a:rPr lang="en-US"/>
            <a:t> predictor </a:t>
          </a:r>
          <a:r>
            <a:rPr lang="en-US" err="1"/>
            <a:t>más</a:t>
          </a:r>
          <a:r>
            <a:rPr lang="en-US"/>
            <a:t> </a:t>
          </a:r>
          <a:r>
            <a:rPr lang="en-US" err="1"/>
            <a:t>fuerte</a:t>
          </a:r>
          <a:r>
            <a:rPr lang="en-US"/>
            <a:t> </a:t>
          </a:r>
          <a:r>
            <a:rPr lang="en-US">
              <a:latin typeface="Calibri"/>
            </a:rPr>
            <a:t>.</a:t>
          </a:r>
          <a:endParaRPr lang="en-US"/>
        </a:p>
      </dgm:t>
    </dgm:pt>
    <dgm:pt modelId="{AE6BF648-9E35-4F04-93E5-129D43CDE81C}" type="parTrans" cxnId="{6A69A4A0-B2BB-4451-BDF6-B639878F383E}">
      <dgm:prSet/>
      <dgm:spPr/>
      <dgm:t>
        <a:bodyPr/>
        <a:lstStyle/>
        <a:p>
          <a:endParaRPr lang="en-US"/>
        </a:p>
      </dgm:t>
    </dgm:pt>
    <dgm:pt modelId="{BC7C86E8-4DF2-4836-8B7C-52AE10B079F5}" type="sibTrans" cxnId="{6A69A4A0-B2BB-4451-BDF6-B639878F383E}">
      <dgm:prSet/>
      <dgm:spPr/>
      <dgm:t>
        <a:bodyPr/>
        <a:lstStyle/>
        <a:p>
          <a:endParaRPr lang="en-US"/>
        </a:p>
      </dgm:t>
    </dgm:pt>
    <dgm:pt modelId="{06CFBB40-8414-4AE3-BC71-6F0B93061FFD}" type="pres">
      <dgm:prSet presAssocID="{50CAFE12-3E6C-4A1A-A746-ECB527A49B3F}" presName="root" presStyleCnt="0">
        <dgm:presLayoutVars>
          <dgm:dir/>
          <dgm:resizeHandles val="exact"/>
        </dgm:presLayoutVars>
      </dgm:prSet>
      <dgm:spPr/>
    </dgm:pt>
    <dgm:pt modelId="{9BA85D8F-9996-4571-B821-800CB952D270}" type="pres">
      <dgm:prSet presAssocID="{85D0F0BB-735F-47C1-B73D-94D1DB1CFD94}" presName="compNode" presStyleCnt="0"/>
      <dgm:spPr/>
    </dgm:pt>
    <dgm:pt modelId="{45CD7C1D-419F-4A19-AE16-49BC0992FC9B}" type="pres">
      <dgm:prSet presAssocID="{85D0F0BB-735F-47C1-B73D-94D1DB1CFD94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iltro"/>
        </a:ext>
      </dgm:extLst>
    </dgm:pt>
    <dgm:pt modelId="{86CB3BB7-648A-4F6B-9969-D286A8D3C750}" type="pres">
      <dgm:prSet presAssocID="{85D0F0BB-735F-47C1-B73D-94D1DB1CFD94}" presName="iconSpace" presStyleCnt="0"/>
      <dgm:spPr/>
    </dgm:pt>
    <dgm:pt modelId="{CAB68D35-2B0B-4EA0-BB33-6922BEFCDCC6}" type="pres">
      <dgm:prSet presAssocID="{85D0F0BB-735F-47C1-B73D-94D1DB1CFD94}" presName="parTx" presStyleLbl="revTx" presStyleIdx="0" presStyleCnt="6">
        <dgm:presLayoutVars>
          <dgm:chMax val="0"/>
          <dgm:chPref val="0"/>
        </dgm:presLayoutVars>
      </dgm:prSet>
      <dgm:spPr/>
    </dgm:pt>
    <dgm:pt modelId="{E38FAD72-76FC-4C9B-BC2B-4D17B682C609}" type="pres">
      <dgm:prSet presAssocID="{85D0F0BB-735F-47C1-B73D-94D1DB1CFD94}" presName="txSpace" presStyleCnt="0"/>
      <dgm:spPr/>
    </dgm:pt>
    <dgm:pt modelId="{F530C8B1-F852-4BC7-A15D-7BEBDC093387}" type="pres">
      <dgm:prSet presAssocID="{85D0F0BB-735F-47C1-B73D-94D1DB1CFD94}" presName="desTx" presStyleLbl="revTx" presStyleIdx="1" presStyleCnt="6">
        <dgm:presLayoutVars/>
      </dgm:prSet>
      <dgm:spPr/>
    </dgm:pt>
    <dgm:pt modelId="{07F4346D-80CD-4788-88B6-BFBAD88C7C72}" type="pres">
      <dgm:prSet presAssocID="{81146F31-B3A8-42BB-9117-6BD96DFE0E6F}" presName="sibTrans" presStyleCnt="0"/>
      <dgm:spPr/>
    </dgm:pt>
    <dgm:pt modelId="{49110E33-A724-4514-BE95-B26E0B892CD7}" type="pres">
      <dgm:prSet presAssocID="{DC703AE7-963B-48D4-8E47-B82D3D04B2AA}" presName="compNode" presStyleCnt="0"/>
      <dgm:spPr/>
    </dgm:pt>
    <dgm:pt modelId="{692FB2CA-CE45-4C7F-8B47-85AF63266FA1}" type="pres">
      <dgm:prSet presAssocID="{DC703AE7-963B-48D4-8E47-B82D3D04B2A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terfall scene"/>
        </a:ext>
      </dgm:extLst>
    </dgm:pt>
    <dgm:pt modelId="{B7CFB73B-424C-4A78-9681-0FC61900BF83}" type="pres">
      <dgm:prSet presAssocID="{DC703AE7-963B-48D4-8E47-B82D3D04B2AA}" presName="iconSpace" presStyleCnt="0"/>
      <dgm:spPr/>
    </dgm:pt>
    <dgm:pt modelId="{C495E9A3-3622-4E37-8686-DF33A866ABC8}" type="pres">
      <dgm:prSet presAssocID="{DC703AE7-963B-48D4-8E47-B82D3D04B2AA}" presName="parTx" presStyleLbl="revTx" presStyleIdx="2" presStyleCnt="6">
        <dgm:presLayoutVars>
          <dgm:chMax val="0"/>
          <dgm:chPref val="0"/>
        </dgm:presLayoutVars>
      </dgm:prSet>
      <dgm:spPr/>
    </dgm:pt>
    <dgm:pt modelId="{2C1B3B4A-4FE5-49B4-A9C4-6DFC004648F9}" type="pres">
      <dgm:prSet presAssocID="{DC703AE7-963B-48D4-8E47-B82D3D04B2AA}" presName="txSpace" presStyleCnt="0"/>
      <dgm:spPr/>
    </dgm:pt>
    <dgm:pt modelId="{D8B0DA64-2F29-426D-9F99-DA08BAF2C1EF}" type="pres">
      <dgm:prSet presAssocID="{DC703AE7-963B-48D4-8E47-B82D3D04B2AA}" presName="desTx" presStyleLbl="revTx" presStyleIdx="3" presStyleCnt="6">
        <dgm:presLayoutVars/>
      </dgm:prSet>
      <dgm:spPr/>
    </dgm:pt>
    <dgm:pt modelId="{0181F3E1-BF21-4AAC-BAE7-C5DA6C544223}" type="pres">
      <dgm:prSet presAssocID="{A23869FA-CCE1-45A5-BCC1-842245B08FDB}" presName="sibTrans" presStyleCnt="0"/>
      <dgm:spPr/>
    </dgm:pt>
    <dgm:pt modelId="{C25AE1D1-A9C5-47C8-B401-06C100CF3EAC}" type="pres">
      <dgm:prSet presAssocID="{6970B344-62ED-453E-A898-5B7B98DF93A7}" presName="compNode" presStyleCnt="0"/>
      <dgm:spPr/>
    </dgm:pt>
    <dgm:pt modelId="{C33DA09D-076A-4673-9919-C000A1CBA247}" type="pres">
      <dgm:prSet presAssocID="{6970B344-62ED-453E-A898-5B7B98DF93A7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nfinito"/>
        </a:ext>
      </dgm:extLst>
    </dgm:pt>
    <dgm:pt modelId="{C319D259-5D55-47A8-B60E-C99ADB678772}" type="pres">
      <dgm:prSet presAssocID="{6970B344-62ED-453E-A898-5B7B98DF93A7}" presName="iconSpace" presStyleCnt="0"/>
      <dgm:spPr/>
    </dgm:pt>
    <dgm:pt modelId="{5DCBF0D6-A15B-4EF8-93C6-0F66431EBDFC}" type="pres">
      <dgm:prSet presAssocID="{6970B344-62ED-453E-A898-5B7B98DF93A7}" presName="parTx" presStyleLbl="revTx" presStyleIdx="4" presStyleCnt="6">
        <dgm:presLayoutVars>
          <dgm:chMax val="0"/>
          <dgm:chPref val="0"/>
        </dgm:presLayoutVars>
      </dgm:prSet>
      <dgm:spPr/>
    </dgm:pt>
    <dgm:pt modelId="{BFF415D2-12E2-41C5-8E33-83AEE89DCF09}" type="pres">
      <dgm:prSet presAssocID="{6970B344-62ED-453E-A898-5B7B98DF93A7}" presName="txSpace" presStyleCnt="0"/>
      <dgm:spPr/>
    </dgm:pt>
    <dgm:pt modelId="{A3BE7470-541E-4566-ACA6-5E4AEDFA6A61}" type="pres">
      <dgm:prSet presAssocID="{6970B344-62ED-453E-A898-5B7B98DF93A7}" presName="desTx" presStyleLbl="revTx" presStyleIdx="5" presStyleCnt="6">
        <dgm:presLayoutVars/>
      </dgm:prSet>
      <dgm:spPr/>
    </dgm:pt>
  </dgm:ptLst>
  <dgm:cxnLst>
    <dgm:cxn modelId="{EE2E5D0A-6624-4C47-B476-10E5A3FA4567}" type="presOf" srcId="{2AD2E1D1-F17A-41FF-819F-D2F409E425C7}" destId="{A3BE7470-541E-4566-ACA6-5E4AEDFA6A61}" srcOrd="0" destOrd="0" presId="urn:microsoft.com/office/officeart/2018/2/layout/IconLabelDescriptionList"/>
    <dgm:cxn modelId="{904A900C-DE95-4A9A-A061-61023572593B}" type="presOf" srcId="{6970B344-62ED-453E-A898-5B7B98DF93A7}" destId="{5DCBF0D6-A15B-4EF8-93C6-0F66431EBDFC}" srcOrd="0" destOrd="0" presId="urn:microsoft.com/office/officeart/2018/2/layout/IconLabelDescriptionList"/>
    <dgm:cxn modelId="{C4716F6B-F00E-4BFF-A3B9-9CA1999A5793}" srcId="{50CAFE12-3E6C-4A1A-A746-ECB527A49B3F}" destId="{85D0F0BB-735F-47C1-B73D-94D1DB1CFD94}" srcOrd="0" destOrd="0" parTransId="{6412081F-F7B5-4586-902F-B1A34F997F63}" sibTransId="{81146F31-B3A8-42BB-9117-6BD96DFE0E6F}"/>
    <dgm:cxn modelId="{87FC4179-FAB3-453E-8BC8-466564922892}" srcId="{85D0F0BB-735F-47C1-B73D-94D1DB1CFD94}" destId="{EB51B883-EA08-48D2-90B3-FE5B37DDC028}" srcOrd="0" destOrd="0" parTransId="{414A3384-0CD0-4F06-B3BB-BF9E4C0B43B2}" sibTransId="{8BEBB3B2-AB58-462D-BFC5-7B5CD70BD3AF}"/>
    <dgm:cxn modelId="{FF29B385-8BE9-4617-8D35-D9C5776F1CAB}" type="presOf" srcId="{EB51B883-EA08-48D2-90B3-FE5B37DDC028}" destId="{F530C8B1-F852-4BC7-A15D-7BEBDC093387}" srcOrd="0" destOrd="0" presId="urn:microsoft.com/office/officeart/2018/2/layout/IconLabelDescriptionList"/>
    <dgm:cxn modelId="{B14AFD88-AD73-4CC4-99FB-EC1E070D2F3F}" type="presOf" srcId="{D8CD2E05-ACE4-41F0-81B9-3CAA2EB9E390}" destId="{D8B0DA64-2F29-426D-9F99-DA08BAF2C1EF}" srcOrd="0" destOrd="0" presId="urn:microsoft.com/office/officeart/2018/2/layout/IconLabelDescriptionList"/>
    <dgm:cxn modelId="{8ACECE8F-FC7B-4961-A455-7F1B72236D65}" type="presOf" srcId="{F5C7A5E9-801A-4D24-A4DB-526F9C09F868}" destId="{D8B0DA64-2F29-426D-9F99-DA08BAF2C1EF}" srcOrd="0" destOrd="1" presId="urn:microsoft.com/office/officeart/2018/2/layout/IconLabelDescriptionList"/>
    <dgm:cxn modelId="{62670196-D92A-4B9C-A0AD-7F3B12D0F943}" srcId="{DC703AE7-963B-48D4-8E47-B82D3D04B2AA}" destId="{D8CD2E05-ACE4-41F0-81B9-3CAA2EB9E390}" srcOrd="0" destOrd="0" parTransId="{E714FC4F-F785-4B14-95EA-D902D30C5094}" sibTransId="{C0863052-C8E4-48FD-B503-C96C3D88F6F1}"/>
    <dgm:cxn modelId="{244D3096-6BC1-4FC8-B1D3-DD7AF0FCDF24}" type="presOf" srcId="{8F95CE07-BD9A-47D1-B99A-D47B1281897E}" destId="{D8B0DA64-2F29-426D-9F99-DA08BAF2C1EF}" srcOrd="0" destOrd="2" presId="urn:microsoft.com/office/officeart/2018/2/layout/IconLabelDescriptionList"/>
    <dgm:cxn modelId="{24F63498-55F7-4C38-8EB8-D08805181B4C}" type="presOf" srcId="{85D0F0BB-735F-47C1-B73D-94D1DB1CFD94}" destId="{CAB68D35-2B0B-4EA0-BB33-6922BEFCDCC6}" srcOrd="0" destOrd="0" presId="urn:microsoft.com/office/officeart/2018/2/layout/IconLabelDescriptionList"/>
    <dgm:cxn modelId="{6A69A4A0-B2BB-4451-BDF6-B639878F383E}" srcId="{6970B344-62ED-453E-A898-5B7B98DF93A7}" destId="{2AD2E1D1-F17A-41FF-819F-D2F409E425C7}" srcOrd="0" destOrd="0" parTransId="{AE6BF648-9E35-4F04-93E5-129D43CDE81C}" sibTransId="{BC7C86E8-4DF2-4836-8B7C-52AE10B079F5}"/>
    <dgm:cxn modelId="{47D8E2A8-5427-4F47-89EE-7D05DC4772C3}" srcId="{50CAFE12-3E6C-4A1A-A746-ECB527A49B3F}" destId="{6970B344-62ED-453E-A898-5B7B98DF93A7}" srcOrd="2" destOrd="0" parTransId="{E3F6E908-02B7-4016-9979-D0F5FE6F280D}" sibTransId="{31724106-8879-4C7C-AD3E-DF26CEBB520E}"/>
    <dgm:cxn modelId="{9B7119B6-7A60-433D-9C8F-6502F11868FF}" srcId="{DC703AE7-963B-48D4-8E47-B82D3D04B2AA}" destId="{8F95CE07-BD9A-47D1-B99A-D47B1281897E}" srcOrd="2" destOrd="0" parTransId="{570E5177-5646-48A7-8A97-CB96AAA17C00}" sibTransId="{A9A6EBE8-6764-42F1-9D57-D177725EF578}"/>
    <dgm:cxn modelId="{5F6377C1-DCC8-4C69-B10C-FC2E762883AE}" srcId="{DC703AE7-963B-48D4-8E47-B82D3D04B2AA}" destId="{F5C7A5E9-801A-4D24-A4DB-526F9C09F868}" srcOrd="1" destOrd="0" parTransId="{A6806833-116D-488E-80AA-EB30E644F40A}" sibTransId="{2F65EF7E-1FCE-4EA7-8D59-DC764C34CA3C}"/>
    <dgm:cxn modelId="{D91065D0-090C-4FA9-AAC2-812F9139A600}" type="presOf" srcId="{50CAFE12-3E6C-4A1A-A746-ECB527A49B3F}" destId="{06CFBB40-8414-4AE3-BC71-6F0B93061FFD}" srcOrd="0" destOrd="0" presId="urn:microsoft.com/office/officeart/2018/2/layout/IconLabelDescriptionList"/>
    <dgm:cxn modelId="{F6D4F1D6-0CCC-4C8F-AE73-66B4A7CD1E92}" type="presOf" srcId="{DC703AE7-963B-48D4-8E47-B82D3D04B2AA}" destId="{C495E9A3-3622-4E37-8686-DF33A866ABC8}" srcOrd="0" destOrd="0" presId="urn:microsoft.com/office/officeart/2018/2/layout/IconLabelDescriptionList"/>
    <dgm:cxn modelId="{CE81AED9-072F-4F08-951B-6EF8E498A5B5}" srcId="{50CAFE12-3E6C-4A1A-A746-ECB527A49B3F}" destId="{DC703AE7-963B-48D4-8E47-B82D3D04B2AA}" srcOrd="1" destOrd="0" parTransId="{0F05A42D-C905-41AE-A056-F97403845055}" sibTransId="{A23869FA-CCE1-45A5-BCC1-842245B08FDB}"/>
    <dgm:cxn modelId="{21E1E4D4-3527-4A51-94D4-E1E4CADAA57D}" type="presParOf" srcId="{06CFBB40-8414-4AE3-BC71-6F0B93061FFD}" destId="{9BA85D8F-9996-4571-B821-800CB952D270}" srcOrd="0" destOrd="0" presId="urn:microsoft.com/office/officeart/2018/2/layout/IconLabelDescriptionList"/>
    <dgm:cxn modelId="{7C7BBD18-3B31-4AF5-BB09-D55570E9D3E7}" type="presParOf" srcId="{9BA85D8F-9996-4571-B821-800CB952D270}" destId="{45CD7C1D-419F-4A19-AE16-49BC0992FC9B}" srcOrd="0" destOrd="0" presId="urn:microsoft.com/office/officeart/2018/2/layout/IconLabelDescriptionList"/>
    <dgm:cxn modelId="{92A8869A-0F45-4CD8-9393-D72B00470A4A}" type="presParOf" srcId="{9BA85D8F-9996-4571-B821-800CB952D270}" destId="{86CB3BB7-648A-4F6B-9969-D286A8D3C750}" srcOrd="1" destOrd="0" presId="urn:microsoft.com/office/officeart/2018/2/layout/IconLabelDescriptionList"/>
    <dgm:cxn modelId="{A1F0B6FD-94B4-4239-94C4-89FFCBC9DFCE}" type="presParOf" srcId="{9BA85D8F-9996-4571-B821-800CB952D270}" destId="{CAB68D35-2B0B-4EA0-BB33-6922BEFCDCC6}" srcOrd="2" destOrd="0" presId="urn:microsoft.com/office/officeart/2018/2/layout/IconLabelDescriptionList"/>
    <dgm:cxn modelId="{DFF11BE3-EC0A-47B9-9845-B4EA9C110DAA}" type="presParOf" srcId="{9BA85D8F-9996-4571-B821-800CB952D270}" destId="{E38FAD72-76FC-4C9B-BC2B-4D17B682C609}" srcOrd="3" destOrd="0" presId="urn:microsoft.com/office/officeart/2018/2/layout/IconLabelDescriptionList"/>
    <dgm:cxn modelId="{BAF95FB4-7EB2-4EC5-91D5-A71C31C3B4B0}" type="presParOf" srcId="{9BA85D8F-9996-4571-B821-800CB952D270}" destId="{F530C8B1-F852-4BC7-A15D-7BEBDC093387}" srcOrd="4" destOrd="0" presId="urn:microsoft.com/office/officeart/2018/2/layout/IconLabelDescriptionList"/>
    <dgm:cxn modelId="{875F3B2F-7DB8-444B-8296-7F871A253599}" type="presParOf" srcId="{06CFBB40-8414-4AE3-BC71-6F0B93061FFD}" destId="{07F4346D-80CD-4788-88B6-BFBAD88C7C72}" srcOrd="1" destOrd="0" presId="urn:microsoft.com/office/officeart/2018/2/layout/IconLabelDescriptionList"/>
    <dgm:cxn modelId="{8E430517-435C-4917-9694-24E70EF7853C}" type="presParOf" srcId="{06CFBB40-8414-4AE3-BC71-6F0B93061FFD}" destId="{49110E33-A724-4514-BE95-B26E0B892CD7}" srcOrd="2" destOrd="0" presId="urn:microsoft.com/office/officeart/2018/2/layout/IconLabelDescriptionList"/>
    <dgm:cxn modelId="{419FF4A1-A2D1-49AE-A1FE-506A1D52B356}" type="presParOf" srcId="{49110E33-A724-4514-BE95-B26E0B892CD7}" destId="{692FB2CA-CE45-4C7F-8B47-85AF63266FA1}" srcOrd="0" destOrd="0" presId="urn:microsoft.com/office/officeart/2018/2/layout/IconLabelDescriptionList"/>
    <dgm:cxn modelId="{4CBED541-9ABC-4E8C-8EF4-78BD5D63F4F5}" type="presParOf" srcId="{49110E33-A724-4514-BE95-B26E0B892CD7}" destId="{B7CFB73B-424C-4A78-9681-0FC61900BF83}" srcOrd="1" destOrd="0" presId="urn:microsoft.com/office/officeart/2018/2/layout/IconLabelDescriptionList"/>
    <dgm:cxn modelId="{C8872B2C-5453-4FD6-901E-10692969709A}" type="presParOf" srcId="{49110E33-A724-4514-BE95-B26E0B892CD7}" destId="{C495E9A3-3622-4E37-8686-DF33A866ABC8}" srcOrd="2" destOrd="0" presId="urn:microsoft.com/office/officeart/2018/2/layout/IconLabelDescriptionList"/>
    <dgm:cxn modelId="{6C161E25-65EC-4BD7-B6E5-348AC56D5821}" type="presParOf" srcId="{49110E33-A724-4514-BE95-B26E0B892CD7}" destId="{2C1B3B4A-4FE5-49B4-A9C4-6DFC004648F9}" srcOrd="3" destOrd="0" presId="urn:microsoft.com/office/officeart/2018/2/layout/IconLabelDescriptionList"/>
    <dgm:cxn modelId="{B89D9FD7-B857-4B2F-AF47-06F8AC9803BB}" type="presParOf" srcId="{49110E33-A724-4514-BE95-B26E0B892CD7}" destId="{D8B0DA64-2F29-426D-9F99-DA08BAF2C1EF}" srcOrd="4" destOrd="0" presId="urn:microsoft.com/office/officeart/2018/2/layout/IconLabelDescriptionList"/>
    <dgm:cxn modelId="{468B68FF-61E1-4066-B6BD-C3DCCA17B9B4}" type="presParOf" srcId="{06CFBB40-8414-4AE3-BC71-6F0B93061FFD}" destId="{0181F3E1-BF21-4AAC-BAE7-C5DA6C544223}" srcOrd="3" destOrd="0" presId="urn:microsoft.com/office/officeart/2018/2/layout/IconLabelDescriptionList"/>
    <dgm:cxn modelId="{C481048E-9F5D-4A30-B111-0666E878C9CB}" type="presParOf" srcId="{06CFBB40-8414-4AE3-BC71-6F0B93061FFD}" destId="{C25AE1D1-A9C5-47C8-B401-06C100CF3EAC}" srcOrd="4" destOrd="0" presId="urn:microsoft.com/office/officeart/2018/2/layout/IconLabelDescriptionList"/>
    <dgm:cxn modelId="{7FF5613E-DC51-4433-85E4-DA437556E428}" type="presParOf" srcId="{C25AE1D1-A9C5-47C8-B401-06C100CF3EAC}" destId="{C33DA09D-076A-4673-9919-C000A1CBA247}" srcOrd="0" destOrd="0" presId="urn:microsoft.com/office/officeart/2018/2/layout/IconLabelDescriptionList"/>
    <dgm:cxn modelId="{453501FE-DB13-407F-AA43-77E4538C2A29}" type="presParOf" srcId="{C25AE1D1-A9C5-47C8-B401-06C100CF3EAC}" destId="{C319D259-5D55-47A8-B60E-C99ADB678772}" srcOrd="1" destOrd="0" presId="urn:microsoft.com/office/officeart/2018/2/layout/IconLabelDescriptionList"/>
    <dgm:cxn modelId="{0B5E15C5-819D-42E0-AE57-77CFCAE378E8}" type="presParOf" srcId="{C25AE1D1-A9C5-47C8-B401-06C100CF3EAC}" destId="{5DCBF0D6-A15B-4EF8-93C6-0F66431EBDFC}" srcOrd="2" destOrd="0" presId="urn:microsoft.com/office/officeart/2018/2/layout/IconLabelDescriptionList"/>
    <dgm:cxn modelId="{3C5B6D04-3603-4836-8601-D89CD7907C59}" type="presParOf" srcId="{C25AE1D1-A9C5-47C8-B401-06C100CF3EAC}" destId="{BFF415D2-12E2-41C5-8E33-83AEE89DCF09}" srcOrd="3" destOrd="0" presId="urn:microsoft.com/office/officeart/2018/2/layout/IconLabelDescriptionList"/>
    <dgm:cxn modelId="{1217DB61-95E0-43B5-8659-DCB3499E9D5C}" type="presParOf" srcId="{C25AE1D1-A9C5-47C8-B401-06C100CF3EAC}" destId="{A3BE7470-541E-4566-ACA6-5E4AEDFA6A61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2834287-9B7F-4CD0-920A-2EC8016EA6E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55993D6A-6607-462F-B655-19089C5F3787}">
      <dgm:prSet/>
      <dgm:spPr/>
      <dgm:t>
        <a:bodyPr/>
        <a:lstStyle/>
        <a:p>
          <a:r>
            <a:rPr lang="en-US" err="1"/>
            <a:t>Alerta</a:t>
          </a:r>
          <a:r>
            <a:rPr lang="en-US"/>
            <a:t> </a:t>
          </a:r>
          <a:r>
            <a:rPr lang="en-US" err="1"/>
            <a:t>Temprana</a:t>
          </a:r>
          <a:r>
            <a:rPr lang="en-US"/>
            <a:t>:</a:t>
          </a:r>
        </a:p>
      </dgm:t>
    </dgm:pt>
    <dgm:pt modelId="{B653811D-D17E-483C-828C-F746E2F615B5}" type="parTrans" cxnId="{655EFD7F-854C-4B4E-AF99-41A45A8C90B9}">
      <dgm:prSet/>
      <dgm:spPr/>
      <dgm:t>
        <a:bodyPr/>
        <a:lstStyle/>
        <a:p>
          <a:endParaRPr lang="en-US"/>
        </a:p>
      </dgm:t>
    </dgm:pt>
    <dgm:pt modelId="{A0046621-DD10-4B39-A8EC-12491D9EBE90}" type="sibTrans" cxnId="{655EFD7F-854C-4B4E-AF99-41A45A8C90B9}">
      <dgm:prSet/>
      <dgm:spPr/>
      <dgm:t>
        <a:bodyPr/>
        <a:lstStyle/>
        <a:p>
          <a:endParaRPr lang="en-US"/>
        </a:p>
      </dgm:t>
    </dgm:pt>
    <dgm:pt modelId="{6FB02A37-DB33-4334-8979-F9FCF10957D4}">
      <dgm:prSet/>
      <dgm:spPr/>
      <dgm:t>
        <a:bodyPr/>
        <a:lstStyle/>
        <a:p>
          <a:r>
            <a:rPr lang="en-US"/>
            <a:t>Se </a:t>
          </a:r>
          <a:r>
            <a:rPr lang="en-US" err="1"/>
            <a:t>detectaron</a:t>
          </a:r>
          <a:r>
            <a:rPr lang="en-US"/>
            <a:t> 20 </a:t>
          </a:r>
          <a:r>
            <a:rPr lang="en-US" err="1"/>
            <a:t>distribuidores</a:t>
          </a:r>
          <a:r>
            <a:rPr lang="en-US"/>
            <a:t> </a:t>
          </a:r>
          <a:r>
            <a:rPr lang="en-US" err="1"/>
            <a:t>en</a:t>
          </a:r>
          <a:r>
            <a:rPr lang="en-US"/>
            <a:t> </a:t>
          </a:r>
          <a:r>
            <a:rPr lang="en-US" err="1"/>
            <a:t>riesgo</a:t>
          </a:r>
          <a:r>
            <a:rPr lang="en-US"/>
            <a:t> </a:t>
          </a:r>
          <a:r>
            <a:rPr lang="en-US" err="1"/>
            <a:t>inminente</a:t>
          </a:r>
          <a:r>
            <a:rPr lang="en-US">
              <a:latin typeface="Calibri"/>
            </a:rPr>
            <a:t>.</a:t>
          </a:r>
          <a:endParaRPr lang="en-US"/>
        </a:p>
      </dgm:t>
    </dgm:pt>
    <dgm:pt modelId="{AB35AC4A-12BD-41F0-9C34-8463A1046A06}" type="parTrans" cxnId="{81B5DE42-5B8C-4C54-A4EE-1A48705BA4E8}">
      <dgm:prSet/>
      <dgm:spPr/>
      <dgm:t>
        <a:bodyPr/>
        <a:lstStyle/>
        <a:p>
          <a:endParaRPr lang="en-US"/>
        </a:p>
      </dgm:t>
    </dgm:pt>
    <dgm:pt modelId="{1939712B-7E82-4B3A-8852-A99C76E64A23}" type="sibTrans" cxnId="{81B5DE42-5B8C-4C54-A4EE-1A48705BA4E8}">
      <dgm:prSet/>
      <dgm:spPr/>
      <dgm:t>
        <a:bodyPr/>
        <a:lstStyle/>
        <a:p>
          <a:endParaRPr lang="en-US"/>
        </a:p>
      </dgm:t>
    </dgm:pt>
    <dgm:pt modelId="{560ADBE0-C063-42B8-B2E4-60A9EA09883D}">
      <dgm:prSet/>
      <dgm:spPr/>
      <dgm:t>
        <a:bodyPr/>
        <a:lstStyle/>
        <a:p>
          <a:r>
            <a:rPr lang="en-US" err="1"/>
            <a:t>Distribución</a:t>
          </a:r>
          <a:r>
            <a:rPr lang="en-US"/>
            <a:t> </a:t>
          </a:r>
          <a:r>
            <a:rPr lang="en-US" err="1"/>
            <a:t>Geográfica</a:t>
          </a:r>
          <a:r>
            <a:rPr lang="en-US"/>
            <a:t>:</a:t>
          </a:r>
        </a:p>
      </dgm:t>
    </dgm:pt>
    <dgm:pt modelId="{315E0772-0ADA-4A9E-AD73-7B9B3F40A2ED}" type="parTrans" cxnId="{EF301F64-C97A-4F95-8F51-72EB54CFFE24}">
      <dgm:prSet/>
      <dgm:spPr/>
      <dgm:t>
        <a:bodyPr/>
        <a:lstStyle/>
        <a:p>
          <a:endParaRPr lang="en-US"/>
        </a:p>
      </dgm:t>
    </dgm:pt>
    <dgm:pt modelId="{E70F3A1E-838B-4666-B860-8AD515C9689D}" type="sibTrans" cxnId="{EF301F64-C97A-4F95-8F51-72EB54CFFE24}">
      <dgm:prSet/>
      <dgm:spPr/>
      <dgm:t>
        <a:bodyPr/>
        <a:lstStyle/>
        <a:p>
          <a:endParaRPr lang="en-US"/>
        </a:p>
      </dgm:t>
    </dgm:pt>
    <dgm:pt modelId="{2646E809-A576-4EA8-B4FC-6A37CA8C94C2}">
      <dgm:prSet/>
      <dgm:spPr/>
      <dgm:t>
        <a:bodyPr/>
        <a:lstStyle/>
        <a:p>
          <a:r>
            <a:rPr lang="en-US"/>
            <a:t>Arequipa: 14 </a:t>
          </a:r>
          <a:r>
            <a:rPr lang="en-US" err="1"/>
            <a:t>distribuidores</a:t>
          </a:r>
          <a:r>
            <a:rPr lang="en-US"/>
            <a:t> (Zona </a:t>
          </a:r>
          <a:r>
            <a:rPr lang="en-US" err="1"/>
            <a:t>Crítica</a:t>
          </a:r>
          <a:r>
            <a:rPr lang="en-US">
              <a:latin typeface="Calibri"/>
            </a:rPr>
            <a:t>).</a:t>
          </a:r>
          <a:endParaRPr lang="en-US"/>
        </a:p>
      </dgm:t>
    </dgm:pt>
    <dgm:pt modelId="{1AFBD8F7-CE39-452C-AE5E-5FEDAED08BD8}" type="parTrans" cxnId="{553B944C-67D8-47FC-B818-109CB3943F07}">
      <dgm:prSet/>
      <dgm:spPr/>
      <dgm:t>
        <a:bodyPr/>
        <a:lstStyle/>
        <a:p>
          <a:endParaRPr lang="en-US"/>
        </a:p>
      </dgm:t>
    </dgm:pt>
    <dgm:pt modelId="{796348A1-0FCE-4F25-B9BF-744C7DAD9584}" type="sibTrans" cxnId="{553B944C-67D8-47FC-B818-109CB3943F07}">
      <dgm:prSet/>
      <dgm:spPr/>
      <dgm:t>
        <a:bodyPr/>
        <a:lstStyle/>
        <a:p>
          <a:endParaRPr lang="en-US"/>
        </a:p>
      </dgm:t>
    </dgm:pt>
    <dgm:pt modelId="{D3DB84C3-FCA4-46A7-831C-E0C3BA90B3F4}">
      <dgm:prSet/>
      <dgm:spPr/>
      <dgm:t>
        <a:bodyPr/>
        <a:lstStyle/>
        <a:p>
          <a:r>
            <a:rPr lang="en-US"/>
            <a:t>Cusco y Puno: 3 </a:t>
          </a:r>
          <a:r>
            <a:rPr lang="en-US" err="1"/>
            <a:t>distribuidores</a:t>
          </a:r>
          <a:r>
            <a:rPr lang="en-US"/>
            <a:t> </a:t>
          </a:r>
          <a:r>
            <a:rPr lang="en-US" err="1"/>
            <a:t>cada</a:t>
          </a:r>
          <a:r>
            <a:rPr lang="en-US"/>
            <a:t> uno.</a:t>
          </a:r>
        </a:p>
      </dgm:t>
    </dgm:pt>
    <dgm:pt modelId="{918389A7-1C10-4C7D-809A-6F543133DBB2}" type="parTrans" cxnId="{873180BB-005C-4E16-9F68-F16E7984061A}">
      <dgm:prSet/>
      <dgm:spPr/>
      <dgm:t>
        <a:bodyPr/>
        <a:lstStyle/>
        <a:p>
          <a:endParaRPr lang="en-US"/>
        </a:p>
      </dgm:t>
    </dgm:pt>
    <dgm:pt modelId="{AC1149D9-E931-4C06-B4CC-E62BBD646E82}" type="sibTrans" cxnId="{873180BB-005C-4E16-9F68-F16E7984061A}">
      <dgm:prSet/>
      <dgm:spPr/>
      <dgm:t>
        <a:bodyPr/>
        <a:lstStyle/>
        <a:p>
          <a:endParaRPr lang="en-US"/>
        </a:p>
      </dgm:t>
    </dgm:pt>
    <dgm:pt modelId="{9ACF2365-DD04-4892-86A8-279005DEEFD7}">
      <dgm:prSet/>
      <dgm:spPr/>
      <dgm:t>
        <a:bodyPr/>
        <a:lstStyle/>
        <a:p>
          <a:r>
            <a:rPr lang="en-US"/>
            <a:t>Casos </a:t>
          </a:r>
          <a:r>
            <a:rPr lang="en-US" err="1"/>
            <a:t>Críticos</a:t>
          </a:r>
          <a:r>
            <a:rPr lang="en-US"/>
            <a:t> </a:t>
          </a:r>
          <a:r>
            <a:rPr lang="en-US" err="1"/>
            <a:t>Detectados</a:t>
          </a:r>
          <a:r>
            <a:rPr lang="en-US"/>
            <a:t>:</a:t>
          </a:r>
        </a:p>
      </dgm:t>
    </dgm:pt>
    <dgm:pt modelId="{1340D690-8BAB-4A6B-B6C6-41514DF48781}" type="parTrans" cxnId="{F04636AA-FF55-49A2-BA9C-DEF8937781A9}">
      <dgm:prSet/>
      <dgm:spPr/>
      <dgm:t>
        <a:bodyPr/>
        <a:lstStyle/>
        <a:p>
          <a:endParaRPr lang="en-US"/>
        </a:p>
      </dgm:t>
    </dgm:pt>
    <dgm:pt modelId="{A73A681C-C2A9-4302-8E2A-F6AC328B72F7}" type="sibTrans" cxnId="{F04636AA-FF55-49A2-BA9C-DEF8937781A9}">
      <dgm:prSet/>
      <dgm:spPr/>
      <dgm:t>
        <a:bodyPr/>
        <a:lstStyle/>
        <a:p>
          <a:endParaRPr lang="en-US"/>
        </a:p>
      </dgm:t>
    </dgm:pt>
    <dgm:pt modelId="{35F0A36D-0FFB-496B-8F43-8F9635937067}">
      <dgm:prSet/>
      <dgm:spPr/>
      <dgm:t>
        <a:bodyPr/>
        <a:lstStyle/>
        <a:p>
          <a:r>
            <a:rPr lang="en-US"/>
            <a:t>'RED BUSSINES EIRL' (103 días inactivo</a:t>
          </a:r>
          <a:r>
            <a:rPr lang="en-US">
              <a:latin typeface="Calibri"/>
            </a:rPr>
            <a:t>).</a:t>
          </a:r>
          <a:endParaRPr lang="en-US"/>
        </a:p>
      </dgm:t>
    </dgm:pt>
    <dgm:pt modelId="{7DE9037A-C18A-4700-8C51-0941F930E992}" type="parTrans" cxnId="{911B7B41-7209-4AB1-AE39-E7DFA4C19054}">
      <dgm:prSet/>
      <dgm:spPr/>
      <dgm:t>
        <a:bodyPr/>
        <a:lstStyle/>
        <a:p>
          <a:endParaRPr lang="en-US"/>
        </a:p>
      </dgm:t>
    </dgm:pt>
    <dgm:pt modelId="{27E28218-8E62-41CE-9089-ABC62ED4CFB3}" type="sibTrans" cxnId="{911B7B41-7209-4AB1-AE39-E7DFA4C19054}">
      <dgm:prSet/>
      <dgm:spPr/>
      <dgm:t>
        <a:bodyPr/>
        <a:lstStyle/>
        <a:p>
          <a:endParaRPr lang="en-US"/>
        </a:p>
      </dgm:t>
    </dgm:pt>
    <dgm:pt modelId="{FAAF19F6-D95E-4B4F-A4E4-5E56D2B076CA}">
      <dgm:prSet/>
      <dgm:spPr/>
      <dgm:t>
        <a:bodyPr/>
        <a:lstStyle/>
        <a:p>
          <a:r>
            <a:rPr lang="en-US"/>
            <a:t>'PRIME MOVIL PERU E.I.R.L' (81 días </a:t>
          </a:r>
          <a:r>
            <a:rPr lang="en-US" err="1"/>
            <a:t>inactivo</a:t>
          </a:r>
          <a:r>
            <a:rPr lang="en-US"/>
            <a:t>).</a:t>
          </a:r>
        </a:p>
      </dgm:t>
    </dgm:pt>
    <dgm:pt modelId="{3123A1FE-7996-4322-AC70-57B74B9704D4}" type="parTrans" cxnId="{72C55C0B-D425-4D42-8AE8-E0E4D6EDF072}">
      <dgm:prSet/>
      <dgm:spPr/>
      <dgm:t>
        <a:bodyPr/>
        <a:lstStyle/>
        <a:p>
          <a:endParaRPr lang="en-US"/>
        </a:p>
      </dgm:t>
    </dgm:pt>
    <dgm:pt modelId="{92A9D01B-E961-4BC3-9724-4677E29A95BE}" type="sibTrans" cxnId="{72C55C0B-D425-4D42-8AE8-E0E4D6EDF072}">
      <dgm:prSet/>
      <dgm:spPr/>
      <dgm:t>
        <a:bodyPr/>
        <a:lstStyle/>
        <a:p>
          <a:endParaRPr lang="en-US"/>
        </a:p>
      </dgm:t>
    </dgm:pt>
    <dgm:pt modelId="{23FA79EA-F792-46D2-B727-308DDEA59F4A}" type="pres">
      <dgm:prSet presAssocID="{A2834287-9B7F-4CD0-920A-2EC8016EA6E9}" presName="root" presStyleCnt="0">
        <dgm:presLayoutVars>
          <dgm:dir/>
          <dgm:resizeHandles val="exact"/>
        </dgm:presLayoutVars>
      </dgm:prSet>
      <dgm:spPr/>
    </dgm:pt>
    <dgm:pt modelId="{AF367F84-3A62-4A93-AC5A-DC5F2C64ED2F}" type="pres">
      <dgm:prSet presAssocID="{55993D6A-6607-462F-B655-19089C5F3787}" presName="compNode" presStyleCnt="0"/>
      <dgm:spPr/>
    </dgm:pt>
    <dgm:pt modelId="{63D8CE7B-B4F9-4EF4-AFAE-BB56D44C763F}" type="pres">
      <dgm:prSet presAssocID="{55993D6A-6607-462F-B655-19089C5F3787}" presName="bgRect" presStyleLbl="bgShp" presStyleIdx="0" presStyleCnt="3"/>
      <dgm:spPr/>
    </dgm:pt>
    <dgm:pt modelId="{F2FEBC00-C9D3-4C56-9749-E9FF6E392AAE}" type="pres">
      <dgm:prSet presAssocID="{55993D6A-6607-462F-B655-19089C5F3787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terfall scene"/>
        </a:ext>
      </dgm:extLst>
    </dgm:pt>
    <dgm:pt modelId="{2A60E225-1842-49AF-BE21-057872D3259B}" type="pres">
      <dgm:prSet presAssocID="{55993D6A-6607-462F-B655-19089C5F3787}" presName="spaceRect" presStyleCnt="0"/>
      <dgm:spPr/>
    </dgm:pt>
    <dgm:pt modelId="{EB56DC88-AC99-44EC-BDB9-49A607A921BE}" type="pres">
      <dgm:prSet presAssocID="{55993D6A-6607-462F-B655-19089C5F3787}" presName="parTx" presStyleLbl="revTx" presStyleIdx="0" presStyleCnt="6">
        <dgm:presLayoutVars>
          <dgm:chMax val="0"/>
          <dgm:chPref val="0"/>
        </dgm:presLayoutVars>
      </dgm:prSet>
      <dgm:spPr/>
    </dgm:pt>
    <dgm:pt modelId="{1618A8E3-F4DE-42C3-B883-2E0CDAE9B555}" type="pres">
      <dgm:prSet presAssocID="{55993D6A-6607-462F-B655-19089C5F3787}" presName="desTx" presStyleLbl="revTx" presStyleIdx="1" presStyleCnt="6">
        <dgm:presLayoutVars/>
      </dgm:prSet>
      <dgm:spPr/>
    </dgm:pt>
    <dgm:pt modelId="{0033AE50-D02A-407C-B1F1-70F2B72D2962}" type="pres">
      <dgm:prSet presAssocID="{A0046621-DD10-4B39-A8EC-12491D9EBE90}" presName="sibTrans" presStyleCnt="0"/>
      <dgm:spPr/>
    </dgm:pt>
    <dgm:pt modelId="{39ACF400-2234-43D5-9A36-D5354B6AC969}" type="pres">
      <dgm:prSet presAssocID="{560ADBE0-C063-42B8-B2E4-60A9EA09883D}" presName="compNode" presStyleCnt="0"/>
      <dgm:spPr/>
    </dgm:pt>
    <dgm:pt modelId="{54F79030-3AE3-460B-973F-A2EE917695AB}" type="pres">
      <dgm:prSet presAssocID="{560ADBE0-C063-42B8-B2E4-60A9EA09883D}" presName="bgRect" presStyleLbl="bgShp" presStyleIdx="1" presStyleCnt="3"/>
      <dgm:spPr/>
    </dgm:pt>
    <dgm:pt modelId="{2F93ED63-6C8E-44C6-B30F-C377CE89A809}" type="pres">
      <dgm:prSet presAssocID="{560ADBE0-C063-42B8-B2E4-60A9EA09883D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ábrica"/>
        </a:ext>
      </dgm:extLst>
    </dgm:pt>
    <dgm:pt modelId="{C2392D09-F507-432C-9336-69DAA4992E42}" type="pres">
      <dgm:prSet presAssocID="{560ADBE0-C063-42B8-B2E4-60A9EA09883D}" presName="spaceRect" presStyleCnt="0"/>
      <dgm:spPr/>
    </dgm:pt>
    <dgm:pt modelId="{5CFA501C-03F1-4635-B4AA-E89198317A1C}" type="pres">
      <dgm:prSet presAssocID="{560ADBE0-C063-42B8-B2E4-60A9EA09883D}" presName="parTx" presStyleLbl="revTx" presStyleIdx="2" presStyleCnt="6">
        <dgm:presLayoutVars>
          <dgm:chMax val="0"/>
          <dgm:chPref val="0"/>
        </dgm:presLayoutVars>
      </dgm:prSet>
      <dgm:spPr/>
    </dgm:pt>
    <dgm:pt modelId="{CBF7836C-2B6B-4B81-87F4-3B5F9DC3374C}" type="pres">
      <dgm:prSet presAssocID="{560ADBE0-C063-42B8-B2E4-60A9EA09883D}" presName="desTx" presStyleLbl="revTx" presStyleIdx="3" presStyleCnt="6">
        <dgm:presLayoutVars/>
      </dgm:prSet>
      <dgm:spPr/>
    </dgm:pt>
    <dgm:pt modelId="{DEFB7E7F-7BC1-45DC-81B0-B3656E8F94E5}" type="pres">
      <dgm:prSet presAssocID="{E70F3A1E-838B-4666-B860-8AD515C9689D}" presName="sibTrans" presStyleCnt="0"/>
      <dgm:spPr/>
    </dgm:pt>
    <dgm:pt modelId="{5FBE4D37-D083-4B1B-B83F-3AFFAD83FBAB}" type="pres">
      <dgm:prSet presAssocID="{9ACF2365-DD04-4892-86A8-279005DEEFD7}" presName="compNode" presStyleCnt="0"/>
      <dgm:spPr/>
    </dgm:pt>
    <dgm:pt modelId="{A255A7C7-F5F9-401A-8FDE-5B611429EACD}" type="pres">
      <dgm:prSet presAssocID="{9ACF2365-DD04-4892-86A8-279005DEEFD7}" presName="bgRect" presStyleLbl="bgShp" presStyleIdx="2" presStyleCnt="3"/>
      <dgm:spPr/>
    </dgm:pt>
    <dgm:pt modelId="{FF746EA0-E206-4C2D-97D0-B0194CF0597B}" type="pres">
      <dgm:prSet presAssocID="{9ACF2365-DD04-4892-86A8-279005DEEFD7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ning bolt"/>
        </a:ext>
      </dgm:extLst>
    </dgm:pt>
    <dgm:pt modelId="{E9E9F489-B2C3-4328-8A36-BA56A554E3F8}" type="pres">
      <dgm:prSet presAssocID="{9ACF2365-DD04-4892-86A8-279005DEEFD7}" presName="spaceRect" presStyleCnt="0"/>
      <dgm:spPr/>
    </dgm:pt>
    <dgm:pt modelId="{D2BB3FB9-FEAC-4B1D-BEDC-F6FECA05D787}" type="pres">
      <dgm:prSet presAssocID="{9ACF2365-DD04-4892-86A8-279005DEEFD7}" presName="parTx" presStyleLbl="revTx" presStyleIdx="4" presStyleCnt="6">
        <dgm:presLayoutVars>
          <dgm:chMax val="0"/>
          <dgm:chPref val="0"/>
        </dgm:presLayoutVars>
      </dgm:prSet>
      <dgm:spPr/>
    </dgm:pt>
    <dgm:pt modelId="{7667247D-9002-4B6C-B0CF-3BF08EE6F6EC}" type="pres">
      <dgm:prSet presAssocID="{9ACF2365-DD04-4892-86A8-279005DEEFD7}" presName="desTx" presStyleLbl="revTx" presStyleIdx="5" presStyleCnt="6">
        <dgm:presLayoutVars/>
      </dgm:prSet>
      <dgm:spPr/>
    </dgm:pt>
  </dgm:ptLst>
  <dgm:cxnLst>
    <dgm:cxn modelId="{D2ADC508-11FC-40A7-94B9-100839FA5ACE}" type="presOf" srcId="{560ADBE0-C063-42B8-B2E4-60A9EA09883D}" destId="{5CFA501C-03F1-4635-B4AA-E89198317A1C}" srcOrd="0" destOrd="0" presId="urn:microsoft.com/office/officeart/2018/2/layout/IconVerticalSolidList"/>
    <dgm:cxn modelId="{72C55C0B-D425-4D42-8AE8-E0E4D6EDF072}" srcId="{9ACF2365-DD04-4892-86A8-279005DEEFD7}" destId="{FAAF19F6-D95E-4B4F-A4E4-5E56D2B076CA}" srcOrd="1" destOrd="0" parTransId="{3123A1FE-7996-4322-AC70-57B74B9704D4}" sibTransId="{92A9D01B-E961-4BC3-9724-4677E29A95BE}"/>
    <dgm:cxn modelId="{88BE4811-AC38-41D9-8DD0-82C12EE78988}" type="presOf" srcId="{6FB02A37-DB33-4334-8979-F9FCF10957D4}" destId="{1618A8E3-F4DE-42C3-B883-2E0CDAE9B555}" srcOrd="0" destOrd="0" presId="urn:microsoft.com/office/officeart/2018/2/layout/IconVerticalSolidList"/>
    <dgm:cxn modelId="{9A2AFB23-D1BF-4184-BF2D-D2534872F7C1}" type="presOf" srcId="{55993D6A-6607-462F-B655-19089C5F3787}" destId="{EB56DC88-AC99-44EC-BDB9-49A607A921BE}" srcOrd="0" destOrd="0" presId="urn:microsoft.com/office/officeart/2018/2/layout/IconVerticalSolidList"/>
    <dgm:cxn modelId="{591CD62D-B3E1-47D5-B230-0788300CE457}" type="presOf" srcId="{FAAF19F6-D95E-4B4F-A4E4-5E56D2B076CA}" destId="{7667247D-9002-4B6C-B0CF-3BF08EE6F6EC}" srcOrd="0" destOrd="1" presId="urn:microsoft.com/office/officeart/2018/2/layout/IconVerticalSolidList"/>
    <dgm:cxn modelId="{0A59E860-1559-4B53-BAE3-1A3165148BE5}" type="presOf" srcId="{35F0A36D-0FFB-496B-8F43-8F9635937067}" destId="{7667247D-9002-4B6C-B0CF-3BF08EE6F6EC}" srcOrd="0" destOrd="0" presId="urn:microsoft.com/office/officeart/2018/2/layout/IconVerticalSolidList"/>
    <dgm:cxn modelId="{911B7B41-7209-4AB1-AE39-E7DFA4C19054}" srcId="{9ACF2365-DD04-4892-86A8-279005DEEFD7}" destId="{35F0A36D-0FFB-496B-8F43-8F9635937067}" srcOrd="0" destOrd="0" parTransId="{7DE9037A-C18A-4700-8C51-0941F930E992}" sibTransId="{27E28218-8E62-41CE-9089-ABC62ED4CFB3}"/>
    <dgm:cxn modelId="{0E5B7162-719E-46F7-86C6-0B0605FC63BE}" type="presOf" srcId="{9ACF2365-DD04-4892-86A8-279005DEEFD7}" destId="{D2BB3FB9-FEAC-4B1D-BEDC-F6FECA05D787}" srcOrd="0" destOrd="0" presId="urn:microsoft.com/office/officeart/2018/2/layout/IconVerticalSolidList"/>
    <dgm:cxn modelId="{81B5DE42-5B8C-4C54-A4EE-1A48705BA4E8}" srcId="{55993D6A-6607-462F-B655-19089C5F3787}" destId="{6FB02A37-DB33-4334-8979-F9FCF10957D4}" srcOrd="0" destOrd="0" parTransId="{AB35AC4A-12BD-41F0-9C34-8463A1046A06}" sibTransId="{1939712B-7E82-4B3A-8852-A99C76E64A23}"/>
    <dgm:cxn modelId="{EF301F64-C97A-4F95-8F51-72EB54CFFE24}" srcId="{A2834287-9B7F-4CD0-920A-2EC8016EA6E9}" destId="{560ADBE0-C063-42B8-B2E4-60A9EA09883D}" srcOrd="1" destOrd="0" parTransId="{315E0772-0ADA-4A9E-AD73-7B9B3F40A2ED}" sibTransId="{E70F3A1E-838B-4666-B860-8AD515C9689D}"/>
    <dgm:cxn modelId="{553B944C-67D8-47FC-B818-109CB3943F07}" srcId="{560ADBE0-C063-42B8-B2E4-60A9EA09883D}" destId="{2646E809-A576-4EA8-B4FC-6A37CA8C94C2}" srcOrd="0" destOrd="0" parTransId="{1AFBD8F7-CE39-452C-AE5E-5FEDAED08BD8}" sibTransId="{796348A1-0FCE-4F25-B9BF-744C7DAD9584}"/>
    <dgm:cxn modelId="{24213C6E-7B5D-44C9-A915-FAFCD738D261}" type="presOf" srcId="{A2834287-9B7F-4CD0-920A-2EC8016EA6E9}" destId="{23FA79EA-F792-46D2-B727-308DDEA59F4A}" srcOrd="0" destOrd="0" presId="urn:microsoft.com/office/officeart/2018/2/layout/IconVerticalSolidList"/>
    <dgm:cxn modelId="{68795872-87CF-491D-8A58-E50A1B94D9F6}" type="presOf" srcId="{2646E809-A576-4EA8-B4FC-6A37CA8C94C2}" destId="{CBF7836C-2B6B-4B81-87F4-3B5F9DC3374C}" srcOrd="0" destOrd="0" presId="urn:microsoft.com/office/officeart/2018/2/layout/IconVerticalSolidList"/>
    <dgm:cxn modelId="{655EFD7F-854C-4B4E-AF99-41A45A8C90B9}" srcId="{A2834287-9B7F-4CD0-920A-2EC8016EA6E9}" destId="{55993D6A-6607-462F-B655-19089C5F3787}" srcOrd="0" destOrd="0" parTransId="{B653811D-D17E-483C-828C-F746E2F615B5}" sibTransId="{A0046621-DD10-4B39-A8EC-12491D9EBE90}"/>
    <dgm:cxn modelId="{F04636AA-FF55-49A2-BA9C-DEF8937781A9}" srcId="{A2834287-9B7F-4CD0-920A-2EC8016EA6E9}" destId="{9ACF2365-DD04-4892-86A8-279005DEEFD7}" srcOrd="2" destOrd="0" parTransId="{1340D690-8BAB-4A6B-B6C6-41514DF48781}" sibTransId="{A73A681C-C2A9-4302-8E2A-F6AC328B72F7}"/>
    <dgm:cxn modelId="{873180BB-005C-4E16-9F68-F16E7984061A}" srcId="{560ADBE0-C063-42B8-B2E4-60A9EA09883D}" destId="{D3DB84C3-FCA4-46A7-831C-E0C3BA90B3F4}" srcOrd="1" destOrd="0" parTransId="{918389A7-1C10-4C7D-809A-6F543133DBB2}" sibTransId="{AC1149D9-E931-4C06-B4CC-E62BBD646E82}"/>
    <dgm:cxn modelId="{98735FD6-F7E4-4866-A8BB-9C73A7C870BB}" type="presOf" srcId="{D3DB84C3-FCA4-46A7-831C-E0C3BA90B3F4}" destId="{CBF7836C-2B6B-4B81-87F4-3B5F9DC3374C}" srcOrd="0" destOrd="1" presId="urn:microsoft.com/office/officeart/2018/2/layout/IconVerticalSolidList"/>
    <dgm:cxn modelId="{F01EF53A-FF8F-4727-8645-828E4107A017}" type="presParOf" srcId="{23FA79EA-F792-46D2-B727-308DDEA59F4A}" destId="{AF367F84-3A62-4A93-AC5A-DC5F2C64ED2F}" srcOrd="0" destOrd="0" presId="urn:microsoft.com/office/officeart/2018/2/layout/IconVerticalSolidList"/>
    <dgm:cxn modelId="{06B60DB6-2E2E-4215-AFC4-9E50B7AE599D}" type="presParOf" srcId="{AF367F84-3A62-4A93-AC5A-DC5F2C64ED2F}" destId="{63D8CE7B-B4F9-4EF4-AFAE-BB56D44C763F}" srcOrd="0" destOrd="0" presId="urn:microsoft.com/office/officeart/2018/2/layout/IconVerticalSolidList"/>
    <dgm:cxn modelId="{57290C58-4BA2-41C4-B874-1B815629A41E}" type="presParOf" srcId="{AF367F84-3A62-4A93-AC5A-DC5F2C64ED2F}" destId="{F2FEBC00-C9D3-4C56-9749-E9FF6E392AAE}" srcOrd="1" destOrd="0" presId="urn:microsoft.com/office/officeart/2018/2/layout/IconVerticalSolidList"/>
    <dgm:cxn modelId="{D4E916F4-9951-4CD2-A64A-ABD5B03DB921}" type="presParOf" srcId="{AF367F84-3A62-4A93-AC5A-DC5F2C64ED2F}" destId="{2A60E225-1842-49AF-BE21-057872D3259B}" srcOrd="2" destOrd="0" presId="urn:microsoft.com/office/officeart/2018/2/layout/IconVerticalSolidList"/>
    <dgm:cxn modelId="{87708C43-9AD2-4FFD-8F8D-D89CE643A2AE}" type="presParOf" srcId="{AF367F84-3A62-4A93-AC5A-DC5F2C64ED2F}" destId="{EB56DC88-AC99-44EC-BDB9-49A607A921BE}" srcOrd="3" destOrd="0" presId="urn:microsoft.com/office/officeart/2018/2/layout/IconVerticalSolidList"/>
    <dgm:cxn modelId="{B3C4BCF2-2DDE-4051-93D0-CAACDE0A5C6C}" type="presParOf" srcId="{AF367F84-3A62-4A93-AC5A-DC5F2C64ED2F}" destId="{1618A8E3-F4DE-42C3-B883-2E0CDAE9B555}" srcOrd="4" destOrd="0" presId="urn:microsoft.com/office/officeart/2018/2/layout/IconVerticalSolidList"/>
    <dgm:cxn modelId="{4CF125D5-8A50-40D9-ABAC-4AE9DAB459D7}" type="presParOf" srcId="{23FA79EA-F792-46D2-B727-308DDEA59F4A}" destId="{0033AE50-D02A-407C-B1F1-70F2B72D2962}" srcOrd="1" destOrd="0" presId="urn:microsoft.com/office/officeart/2018/2/layout/IconVerticalSolidList"/>
    <dgm:cxn modelId="{4A4C0EFF-0DF8-4F60-9F51-3B319137C515}" type="presParOf" srcId="{23FA79EA-F792-46D2-B727-308DDEA59F4A}" destId="{39ACF400-2234-43D5-9A36-D5354B6AC969}" srcOrd="2" destOrd="0" presId="urn:microsoft.com/office/officeart/2018/2/layout/IconVerticalSolidList"/>
    <dgm:cxn modelId="{263311EE-3F21-48AF-992A-8053B4739787}" type="presParOf" srcId="{39ACF400-2234-43D5-9A36-D5354B6AC969}" destId="{54F79030-3AE3-460B-973F-A2EE917695AB}" srcOrd="0" destOrd="0" presId="urn:microsoft.com/office/officeart/2018/2/layout/IconVerticalSolidList"/>
    <dgm:cxn modelId="{C18785CE-0A42-45C6-B8A8-CCE6E9C69F31}" type="presParOf" srcId="{39ACF400-2234-43D5-9A36-D5354B6AC969}" destId="{2F93ED63-6C8E-44C6-B30F-C377CE89A809}" srcOrd="1" destOrd="0" presId="urn:microsoft.com/office/officeart/2018/2/layout/IconVerticalSolidList"/>
    <dgm:cxn modelId="{3CF2146C-4F76-4EA0-9F5F-9920142E947D}" type="presParOf" srcId="{39ACF400-2234-43D5-9A36-D5354B6AC969}" destId="{C2392D09-F507-432C-9336-69DAA4992E42}" srcOrd="2" destOrd="0" presId="urn:microsoft.com/office/officeart/2018/2/layout/IconVerticalSolidList"/>
    <dgm:cxn modelId="{7CABA2C0-A647-443C-9620-C59A36832F04}" type="presParOf" srcId="{39ACF400-2234-43D5-9A36-D5354B6AC969}" destId="{5CFA501C-03F1-4635-B4AA-E89198317A1C}" srcOrd="3" destOrd="0" presId="urn:microsoft.com/office/officeart/2018/2/layout/IconVerticalSolidList"/>
    <dgm:cxn modelId="{E491353E-CC55-4917-B337-D0F222164C45}" type="presParOf" srcId="{39ACF400-2234-43D5-9A36-D5354B6AC969}" destId="{CBF7836C-2B6B-4B81-87F4-3B5F9DC3374C}" srcOrd="4" destOrd="0" presId="urn:microsoft.com/office/officeart/2018/2/layout/IconVerticalSolidList"/>
    <dgm:cxn modelId="{BAE5261D-8E3A-4D10-99BD-0C8F8E5B2DBB}" type="presParOf" srcId="{23FA79EA-F792-46D2-B727-308DDEA59F4A}" destId="{DEFB7E7F-7BC1-45DC-81B0-B3656E8F94E5}" srcOrd="3" destOrd="0" presId="urn:microsoft.com/office/officeart/2018/2/layout/IconVerticalSolidList"/>
    <dgm:cxn modelId="{0384C1AC-B31C-4B59-96EA-46D9CC291639}" type="presParOf" srcId="{23FA79EA-F792-46D2-B727-308DDEA59F4A}" destId="{5FBE4D37-D083-4B1B-B83F-3AFFAD83FBAB}" srcOrd="4" destOrd="0" presId="urn:microsoft.com/office/officeart/2018/2/layout/IconVerticalSolidList"/>
    <dgm:cxn modelId="{11DD10E5-D272-4082-9F3C-179F0CB04690}" type="presParOf" srcId="{5FBE4D37-D083-4B1B-B83F-3AFFAD83FBAB}" destId="{A255A7C7-F5F9-401A-8FDE-5B611429EACD}" srcOrd="0" destOrd="0" presId="urn:microsoft.com/office/officeart/2018/2/layout/IconVerticalSolidList"/>
    <dgm:cxn modelId="{650890BE-AD9F-4489-88DE-F661A29E4CE2}" type="presParOf" srcId="{5FBE4D37-D083-4B1B-B83F-3AFFAD83FBAB}" destId="{FF746EA0-E206-4C2D-97D0-B0194CF0597B}" srcOrd="1" destOrd="0" presId="urn:microsoft.com/office/officeart/2018/2/layout/IconVerticalSolidList"/>
    <dgm:cxn modelId="{4E4D2697-DBC4-448E-A721-CE337F128A48}" type="presParOf" srcId="{5FBE4D37-D083-4B1B-B83F-3AFFAD83FBAB}" destId="{E9E9F489-B2C3-4328-8A36-BA56A554E3F8}" srcOrd="2" destOrd="0" presId="urn:microsoft.com/office/officeart/2018/2/layout/IconVerticalSolidList"/>
    <dgm:cxn modelId="{019CE514-9A09-4F53-B2E9-8D59443AB638}" type="presParOf" srcId="{5FBE4D37-D083-4B1B-B83F-3AFFAD83FBAB}" destId="{D2BB3FB9-FEAC-4B1D-BEDC-F6FECA05D787}" srcOrd="3" destOrd="0" presId="urn:microsoft.com/office/officeart/2018/2/layout/IconVerticalSolidList"/>
    <dgm:cxn modelId="{7D1558CE-F201-45F5-B081-58FDCB3827BE}" type="presParOf" srcId="{5FBE4D37-D083-4B1B-B83F-3AFFAD83FBAB}" destId="{7667247D-9002-4B6C-B0CF-3BF08EE6F6EC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D5B202A-0D18-42EB-BBFB-086211411EDD}" type="doc">
      <dgm:prSet loTypeId="urn:microsoft.com/office/officeart/2005/8/layout/hList1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AA96114-BCEA-4C8E-BB45-2A5E72750A1A}">
      <dgm:prSet/>
      <dgm:spPr/>
      <dgm:t>
        <a:bodyPr/>
        <a:lstStyle/>
        <a:p>
          <a:r>
            <a:rPr lang="en-US" err="1"/>
            <a:t>Conclusiones</a:t>
          </a:r>
          <a:r>
            <a:rPr lang="en-US"/>
            <a:t>:</a:t>
          </a:r>
        </a:p>
      </dgm:t>
    </dgm:pt>
    <dgm:pt modelId="{2D1460CB-A948-4848-9BEF-283B3C30B044}" type="parTrans" cxnId="{ADCC803E-EB0A-4E0F-9C1C-D2D4ACECC6A0}">
      <dgm:prSet/>
      <dgm:spPr/>
      <dgm:t>
        <a:bodyPr/>
        <a:lstStyle/>
        <a:p>
          <a:endParaRPr lang="en-US"/>
        </a:p>
      </dgm:t>
    </dgm:pt>
    <dgm:pt modelId="{18AE352B-2A43-4E49-A0ED-73637B59AA3E}" type="sibTrans" cxnId="{ADCC803E-EB0A-4E0F-9C1C-D2D4ACECC6A0}">
      <dgm:prSet/>
      <dgm:spPr/>
      <dgm:t>
        <a:bodyPr/>
        <a:lstStyle/>
        <a:p>
          <a:endParaRPr lang="en-US"/>
        </a:p>
      </dgm:t>
    </dgm:pt>
    <dgm:pt modelId="{42900FBD-2308-4F11-B7B9-297250EA1D32}">
      <dgm:prSet/>
      <dgm:spPr/>
      <dgm:t>
        <a:bodyPr/>
        <a:lstStyle/>
        <a:p>
          <a:r>
            <a:rPr lang="en-US" err="1"/>
            <a:t>Validación</a:t>
          </a:r>
          <a:r>
            <a:rPr lang="en-US"/>
            <a:t>: La </a:t>
          </a:r>
          <a:r>
            <a:rPr lang="en-US" err="1"/>
            <a:t>metodología</a:t>
          </a:r>
          <a:r>
            <a:rPr lang="en-US"/>
            <a:t> </a:t>
          </a:r>
          <a:r>
            <a:rPr lang="en-US" err="1"/>
            <a:t>híbrida</a:t>
          </a:r>
          <a:r>
            <a:rPr lang="en-US"/>
            <a:t> es </a:t>
          </a:r>
          <a:r>
            <a:rPr lang="en-US" err="1"/>
            <a:t>efectiva</a:t>
          </a:r>
          <a:r>
            <a:rPr lang="en-US"/>
            <a:t> (F1 &gt; 90</a:t>
          </a:r>
          <a:r>
            <a:rPr lang="en-US">
              <a:latin typeface="Calibri"/>
            </a:rPr>
            <a:t>%).</a:t>
          </a:r>
          <a:endParaRPr lang="en-US"/>
        </a:p>
      </dgm:t>
    </dgm:pt>
    <dgm:pt modelId="{1C18C015-32FF-43D0-98CC-5AE9C9DE1130}" type="parTrans" cxnId="{76FCAD12-DC63-4CDC-9E75-35AAA6CBBF5B}">
      <dgm:prSet/>
      <dgm:spPr/>
      <dgm:t>
        <a:bodyPr/>
        <a:lstStyle/>
        <a:p>
          <a:endParaRPr lang="en-US"/>
        </a:p>
      </dgm:t>
    </dgm:pt>
    <dgm:pt modelId="{02D55992-B7AB-4EC4-80D3-BC44C8376060}" type="sibTrans" cxnId="{76FCAD12-DC63-4CDC-9E75-35AAA6CBBF5B}">
      <dgm:prSet/>
      <dgm:spPr/>
      <dgm:t>
        <a:bodyPr/>
        <a:lstStyle/>
        <a:p>
          <a:endParaRPr lang="en-US"/>
        </a:p>
      </dgm:t>
    </dgm:pt>
    <dgm:pt modelId="{4F76C002-808F-44ED-8CC7-B146B4B8DA2E}">
      <dgm:prSet/>
      <dgm:spPr/>
      <dgm:t>
        <a:bodyPr/>
        <a:lstStyle/>
        <a:p>
          <a:r>
            <a:rPr lang="en-US"/>
            <a:t>Regla de </a:t>
          </a:r>
          <a:r>
            <a:rPr lang="en-US" err="1"/>
            <a:t>Negocio</a:t>
          </a:r>
          <a:r>
            <a:rPr lang="en-US"/>
            <a:t>: &gt;100 días sin </a:t>
          </a:r>
          <a:r>
            <a:rPr lang="en-US" err="1"/>
            <a:t>compra</a:t>
          </a:r>
          <a:r>
            <a:rPr lang="en-US"/>
            <a:t> = Riesgo Crítico</a:t>
          </a:r>
          <a:r>
            <a:rPr lang="en-US">
              <a:latin typeface="Calibri"/>
            </a:rPr>
            <a:t>.</a:t>
          </a:r>
          <a:endParaRPr lang="en-US"/>
        </a:p>
      </dgm:t>
    </dgm:pt>
    <dgm:pt modelId="{2724BB8A-EAA3-430D-858D-28FDA742EC29}" type="parTrans" cxnId="{CC7C8DE8-B266-468A-90A5-93A79540FDF2}">
      <dgm:prSet/>
      <dgm:spPr/>
      <dgm:t>
        <a:bodyPr/>
        <a:lstStyle/>
        <a:p>
          <a:endParaRPr lang="en-US"/>
        </a:p>
      </dgm:t>
    </dgm:pt>
    <dgm:pt modelId="{11A2EB57-0E56-4500-A0E4-17F259A2FD64}" type="sibTrans" cxnId="{CC7C8DE8-B266-468A-90A5-93A79540FDF2}">
      <dgm:prSet/>
      <dgm:spPr/>
      <dgm:t>
        <a:bodyPr/>
        <a:lstStyle/>
        <a:p>
          <a:endParaRPr lang="en-US"/>
        </a:p>
      </dgm:t>
    </dgm:pt>
    <dgm:pt modelId="{13F6AD14-BB74-4E2B-84E2-F5C92AD43829}">
      <dgm:prSet/>
      <dgm:spPr/>
      <dgm:t>
        <a:bodyPr/>
        <a:lstStyle/>
        <a:p>
          <a:r>
            <a:rPr lang="en-US" err="1"/>
            <a:t>Recomendación</a:t>
          </a:r>
          <a:r>
            <a:rPr lang="en-US"/>
            <a:t> (Call to Action):</a:t>
          </a:r>
        </a:p>
      </dgm:t>
    </dgm:pt>
    <dgm:pt modelId="{68911727-4A59-46B0-B58C-39A9CCA0AB3F}" type="parTrans" cxnId="{5E5790B1-1C96-4365-B51C-461B0A0F96CA}">
      <dgm:prSet/>
      <dgm:spPr/>
      <dgm:t>
        <a:bodyPr/>
        <a:lstStyle/>
        <a:p>
          <a:endParaRPr lang="en-US"/>
        </a:p>
      </dgm:t>
    </dgm:pt>
    <dgm:pt modelId="{368950F7-AF1A-43B5-82EF-87991CE3B0E2}" type="sibTrans" cxnId="{5E5790B1-1C96-4365-B51C-461B0A0F96CA}">
      <dgm:prSet/>
      <dgm:spPr/>
      <dgm:t>
        <a:bodyPr/>
        <a:lstStyle/>
        <a:p>
          <a:endParaRPr lang="en-US"/>
        </a:p>
      </dgm:t>
    </dgm:pt>
    <dgm:pt modelId="{1D5F35E7-098C-4DCF-8B1C-9410254D4247}">
      <dgm:prSet/>
      <dgm:spPr/>
      <dgm:t>
        <a:bodyPr/>
        <a:lstStyle/>
        <a:p>
          <a:r>
            <a:rPr lang="en-US" err="1"/>
            <a:t>Intervención</a:t>
          </a:r>
          <a:r>
            <a:rPr lang="en-US"/>
            <a:t> </a:t>
          </a:r>
          <a:r>
            <a:rPr lang="en-US" err="1"/>
            <a:t>inmediata</a:t>
          </a:r>
          <a:r>
            <a:rPr lang="en-US"/>
            <a:t> del </a:t>
          </a:r>
          <a:r>
            <a:rPr lang="en-US" err="1"/>
            <a:t>equipo</a:t>
          </a:r>
          <a:r>
            <a:rPr lang="en-US"/>
            <a:t> de </a:t>
          </a:r>
          <a:r>
            <a:rPr lang="en-US" err="1"/>
            <a:t>ventas</a:t>
          </a:r>
          <a:r>
            <a:rPr lang="en-US"/>
            <a:t> </a:t>
          </a:r>
          <a:r>
            <a:rPr lang="en-US" err="1"/>
            <a:t>sobre</a:t>
          </a:r>
          <a:r>
            <a:rPr lang="en-US"/>
            <a:t> </a:t>
          </a:r>
          <a:r>
            <a:rPr lang="en-US" err="1"/>
            <a:t>los</a:t>
          </a:r>
          <a:r>
            <a:rPr lang="en-US"/>
            <a:t> 20 </a:t>
          </a:r>
          <a:r>
            <a:rPr lang="en-US" err="1"/>
            <a:t>distribuidores</a:t>
          </a:r>
          <a:r>
            <a:rPr lang="en-US"/>
            <a:t> </a:t>
          </a:r>
          <a:r>
            <a:rPr lang="en-US" err="1"/>
            <a:t>detectados</a:t>
          </a:r>
          <a:r>
            <a:rPr lang="en-US"/>
            <a:t> </a:t>
          </a:r>
          <a:r>
            <a:rPr lang="en-US" err="1"/>
            <a:t>en</a:t>
          </a:r>
          <a:r>
            <a:rPr lang="en-US"/>
            <a:t> Arequipa, Cusco y Puno</a:t>
          </a:r>
          <a:r>
            <a:rPr lang="en-US">
              <a:latin typeface="Calibri"/>
            </a:rPr>
            <a:t>.</a:t>
          </a:r>
          <a:endParaRPr lang="en-US"/>
        </a:p>
      </dgm:t>
    </dgm:pt>
    <dgm:pt modelId="{1BED29FC-9B64-4E16-96BC-0DDF0C6EAAB1}" type="parTrans" cxnId="{B92C4EE1-6594-4144-8897-8333B0E07DBB}">
      <dgm:prSet/>
      <dgm:spPr/>
      <dgm:t>
        <a:bodyPr/>
        <a:lstStyle/>
        <a:p>
          <a:endParaRPr lang="en-US"/>
        </a:p>
      </dgm:t>
    </dgm:pt>
    <dgm:pt modelId="{1811D414-6E12-40B7-BB15-DE41EFE4BB74}" type="sibTrans" cxnId="{B92C4EE1-6594-4144-8897-8333B0E07DBB}">
      <dgm:prSet/>
      <dgm:spPr/>
      <dgm:t>
        <a:bodyPr/>
        <a:lstStyle/>
        <a:p>
          <a:endParaRPr lang="en-US"/>
        </a:p>
      </dgm:t>
    </dgm:pt>
    <dgm:pt modelId="{037E9743-A904-4079-BB14-6E2C6EF3AED2}" type="pres">
      <dgm:prSet presAssocID="{DD5B202A-0D18-42EB-BBFB-086211411EDD}" presName="Name0" presStyleCnt="0">
        <dgm:presLayoutVars>
          <dgm:dir/>
          <dgm:animLvl val="lvl"/>
          <dgm:resizeHandles val="exact"/>
        </dgm:presLayoutVars>
      </dgm:prSet>
      <dgm:spPr/>
    </dgm:pt>
    <dgm:pt modelId="{D819F107-7102-4DD7-978F-7800941DD344}" type="pres">
      <dgm:prSet presAssocID="{9AA96114-BCEA-4C8E-BB45-2A5E72750A1A}" presName="composite" presStyleCnt="0"/>
      <dgm:spPr/>
    </dgm:pt>
    <dgm:pt modelId="{66FCFD58-5A78-49C2-BF04-BD78BEC3922F}" type="pres">
      <dgm:prSet presAssocID="{9AA96114-BCEA-4C8E-BB45-2A5E72750A1A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2844A800-665E-4703-B907-E2FBCC72BA09}" type="pres">
      <dgm:prSet presAssocID="{9AA96114-BCEA-4C8E-BB45-2A5E72750A1A}" presName="desTx" presStyleLbl="alignAccFollowNode1" presStyleIdx="0" presStyleCnt="2">
        <dgm:presLayoutVars>
          <dgm:bulletEnabled val="1"/>
        </dgm:presLayoutVars>
      </dgm:prSet>
      <dgm:spPr/>
    </dgm:pt>
    <dgm:pt modelId="{2FFE3708-DAEB-4F5C-99AC-D294BED401BB}" type="pres">
      <dgm:prSet presAssocID="{18AE352B-2A43-4E49-A0ED-73637B59AA3E}" presName="space" presStyleCnt="0"/>
      <dgm:spPr/>
    </dgm:pt>
    <dgm:pt modelId="{DC363A3E-7CF0-4B81-8E3A-9B2566228979}" type="pres">
      <dgm:prSet presAssocID="{13F6AD14-BB74-4E2B-84E2-F5C92AD43829}" presName="composite" presStyleCnt="0"/>
      <dgm:spPr/>
    </dgm:pt>
    <dgm:pt modelId="{4CAE504B-DB87-4761-848D-113421E10D5C}" type="pres">
      <dgm:prSet presAssocID="{13F6AD14-BB74-4E2B-84E2-F5C92AD43829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46BAC14B-5401-457D-8A64-C41B04D0FF44}" type="pres">
      <dgm:prSet presAssocID="{13F6AD14-BB74-4E2B-84E2-F5C92AD43829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EACE7B02-BD2A-4B0B-B62B-22564620243C}" type="presOf" srcId="{42900FBD-2308-4F11-B7B9-297250EA1D32}" destId="{2844A800-665E-4703-B907-E2FBCC72BA09}" srcOrd="0" destOrd="0" presId="urn:microsoft.com/office/officeart/2005/8/layout/hList1"/>
    <dgm:cxn modelId="{76FCAD12-DC63-4CDC-9E75-35AAA6CBBF5B}" srcId="{9AA96114-BCEA-4C8E-BB45-2A5E72750A1A}" destId="{42900FBD-2308-4F11-B7B9-297250EA1D32}" srcOrd="0" destOrd="0" parTransId="{1C18C015-32FF-43D0-98CC-5AE9C9DE1130}" sibTransId="{02D55992-B7AB-4EC4-80D3-BC44C8376060}"/>
    <dgm:cxn modelId="{580B2C15-6D0A-4E4C-9865-29A72B052CD5}" type="presOf" srcId="{1D5F35E7-098C-4DCF-8B1C-9410254D4247}" destId="{46BAC14B-5401-457D-8A64-C41B04D0FF44}" srcOrd="0" destOrd="0" presId="urn:microsoft.com/office/officeart/2005/8/layout/hList1"/>
    <dgm:cxn modelId="{ADCC803E-EB0A-4E0F-9C1C-D2D4ACECC6A0}" srcId="{DD5B202A-0D18-42EB-BBFB-086211411EDD}" destId="{9AA96114-BCEA-4C8E-BB45-2A5E72750A1A}" srcOrd="0" destOrd="0" parTransId="{2D1460CB-A948-4848-9BEF-283B3C30B044}" sibTransId="{18AE352B-2A43-4E49-A0ED-73637B59AA3E}"/>
    <dgm:cxn modelId="{0A06B97D-64DA-4002-920A-5F3D8DC3B0B8}" type="presOf" srcId="{13F6AD14-BB74-4E2B-84E2-F5C92AD43829}" destId="{4CAE504B-DB87-4761-848D-113421E10D5C}" srcOrd="0" destOrd="0" presId="urn:microsoft.com/office/officeart/2005/8/layout/hList1"/>
    <dgm:cxn modelId="{0219969D-72E3-40C0-9CE7-BC69442697DB}" type="presOf" srcId="{4F76C002-808F-44ED-8CC7-B146B4B8DA2E}" destId="{2844A800-665E-4703-B907-E2FBCC72BA09}" srcOrd="0" destOrd="1" presId="urn:microsoft.com/office/officeart/2005/8/layout/hList1"/>
    <dgm:cxn modelId="{7A2A35AE-49F4-4427-AC6A-C5B5FDCAAFAE}" type="presOf" srcId="{DD5B202A-0D18-42EB-BBFB-086211411EDD}" destId="{037E9743-A904-4079-BB14-6E2C6EF3AED2}" srcOrd="0" destOrd="0" presId="urn:microsoft.com/office/officeart/2005/8/layout/hList1"/>
    <dgm:cxn modelId="{5E5790B1-1C96-4365-B51C-461B0A0F96CA}" srcId="{DD5B202A-0D18-42EB-BBFB-086211411EDD}" destId="{13F6AD14-BB74-4E2B-84E2-F5C92AD43829}" srcOrd="1" destOrd="0" parTransId="{68911727-4A59-46B0-B58C-39A9CCA0AB3F}" sibTransId="{368950F7-AF1A-43B5-82EF-87991CE3B0E2}"/>
    <dgm:cxn modelId="{B92C4EE1-6594-4144-8897-8333B0E07DBB}" srcId="{13F6AD14-BB74-4E2B-84E2-F5C92AD43829}" destId="{1D5F35E7-098C-4DCF-8B1C-9410254D4247}" srcOrd="0" destOrd="0" parTransId="{1BED29FC-9B64-4E16-96BC-0DDF0C6EAAB1}" sibTransId="{1811D414-6E12-40B7-BB15-DE41EFE4BB74}"/>
    <dgm:cxn modelId="{CC7C8DE8-B266-468A-90A5-93A79540FDF2}" srcId="{9AA96114-BCEA-4C8E-BB45-2A5E72750A1A}" destId="{4F76C002-808F-44ED-8CC7-B146B4B8DA2E}" srcOrd="1" destOrd="0" parTransId="{2724BB8A-EAA3-430D-858D-28FDA742EC29}" sibTransId="{11A2EB57-0E56-4500-A0E4-17F259A2FD64}"/>
    <dgm:cxn modelId="{7C337DF7-5AA1-4DA7-B2B0-4B28E600885D}" type="presOf" srcId="{9AA96114-BCEA-4C8E-BB45-2A5E72750A1A}" destId="{66FCFD58-5A78-49C2-BF04-BD78BEC3922F}" srcOrd="0" destOrd="0" presId="urn:microsoft.com/office/officeart/2005/8/layout/hList1"/>
    <dgm:cxn modelId="{31C07267-23AB-4F9C-9F32-279293FDFB41}" type="presParOf" srcId="{037E9743-A904-4079-BB14-6E2C6EF3AED2}" destId="{D819F107-7102-4DD7-978F-7800941DD344}" srcOrd="0" destOrd="0" presId="urn:microsoft.com/office/officeart/2005/8/layout/hList1"/>
    <dgm:cxn modelId="{B821D6DC-B135-44E4-9A3B-CB2BC0FE16FB}" type="presParOf" srcId="{D819F107-7102-4DD7-978F-7800941DD344}" destId="{66FCFD58-5A78-49C2-BF04-BD78BEC3922F}" srcOrd="0" destOrd="0" presId="urn:microsoft.com/office/officeart/2005/8/layout/hList1"/>
    <dgm:cxn modelId="{16D42FAE-C93E-42B9-AC28-AE99FE69E4DD}" type="presParOf" srcId="{D819F107-7102-4DD7-978F-7800941DD344}" destId="{2844A800-665E-4703-B907-E2FBCC72BA09}" srcOrd="1" destOrd="0" presId="urn:microsoft.com/office/officeart/2005/8/layout/hList1"/>
    <dgm:cxn modelId="{4D20369D-3F4D-49DC-AAFE-894BEA26B6CA}" type="presParOf" srcId="{037E9743-A904-4079-BB14-6E2C6EF3AED2}" destId="{2FFE3708-DAEB-4F5C-99AC-D294BED401BB}" srcOrd="1" destOrd="0" presId="urn:microsoft.com/office/officeart/2005/8/layout/hList1"/>
    <dgm:cxn modelId="{02F2E8B3-7673-4284-B5CA-3166EED17B3F}" type="presParOf" srcId="{037E9743-A904-4079-BB14-6E2C6EF3AED2}" destId="{DC363A3E-7CF0-4B81-8E3A-9B2566228979}" srcOrd="2" destOrd="0" presId="urn:microsoft.com/office/officeart/2005/8/layout/hList1"/>
    <dgm:cxn modelId="{AD807537-BD15-4F4D-883F-6244B8FB64F5}" type="presParOf" srcId="{DC363A3E-7CF0-4B81-8E3A-9B2566228979}" destId="{4CAE504B-DB87-4761-848D-113421E10D5C}" srcOrd="0" destOrd="0" presId="urn:microsoft.com/office/officeart/2005/8/layout/hList1"/>
    <dgm:cxn modelId="{8DADC38B-469B-432E-9252-BF3BF177A6D8}" type="presParOf" srcId="{DC363A3E-7CF0-4B81-8E3A-9B2566228979}" destId="{46BAC14B-5401-457D-8A64-C41B04D0FF44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A351BF-D7E9-40A4-9C9E-4F98073C67B6}">
      <dsp:nvSpPr>
        <dsp:cNvPr id="0" name=""/>
        <dsp:cNvSpPr/>
      </dsp:nvSpPr>
      <dsp:spPr>
        <a:xfrm>
          <a:off x="0" y="113798"/>
          <a:ext cx="5000124" cy="647595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err="1"/>
            <a:t>Contexto</a:t>
          </a:r>
          <a:r>
            <a:rPr lang="en-US" sz="2700" kern="1200"/>
            <a:t>:</a:t>
          </a:r>
        </a:p>
      </dsp:txBody>
      <dsp:txXfrm>
        <a:off x="31613" y="145411"/>
        <a:ext cx="4936898" cy="584369"/>
      </dsp:txXfrm>
    </dsp:sp>
    <dsp:sp modelId="{2D39301E-C56F-4847-AB85-F1C02809F421}">
      <dsp:nvSpPr>
        <dsp:cNvPr id="0" name=""/>
        <dsp:cNvSpPr/>
      </dsp:nvSpPr>
      <dsp:spPr>
        <a:xfrm>
          <a:off x="0" y="761393"/>
          <a:ext cx="5000124" cy="13134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754" tIns="34290" rIns="192024" bIns="34290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100" kern="1200"/>
            <a:t> Mercado </a:t>
          </a:r>
          <a:r>
            <a:rPr lang="en-US" sz="2100" kern="1200" err="1"/>
            <a:t>heterogéneo</a:t>
          </a:r>
          <a:r>
            <a:rPr lang="en-US" sz="2100" kern="1200"/>
            <a:t> </a:t>
          </a:r>
          <a:r>
            <a:rPr lang="en-US" sz="2100" kern="1200" err="1"/>
            <a:t>en</a:t>
          </a:r>
          <a:r>
            <a:rPr lang="en-US" sz="2100" kern="1200"/>
            <a:t> </a:t>
          </a:r>
          <a:r>
            <a:rPr lang="en-US" sz="2100" kern="1200" err="1"/>
            <a:t>el</a:t>
          </a:r>
          <a:r>
            <a:rPr lang="en-US" sz="2100" kern="1200"/>
            <a:t> sur del Perú (Whales vs. </a:t>
          </a:r>
          <a:r>
            <a:rPr lang="en-US" sz="2100" kern="1200" err="1"/>
            <a:t>Pequeños</a:t>
          </a:r>
          <a:r>
            <a:rPr lang="en-US" sz="2100" kern="1200"/>
            <a:t> </a:t>
          </a:r>
          <a:r>
            <a:rPr lang="en-US" sz="2100" kern="1200" err="1"/>
            <a:t>distribuidores</a:t>
          </a:r>
          <a:r>
            <a:rPr lang="en-US" sz="2100" kern="1200"/>
            <a:t>) </a:t>
          </a:r>
          <a:endParaRPr lang="en-US" sz="2100" kern="1200">
            <a:latin typeface="Calibri"/>
          </a:endParaRPr>
        </a:p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100" kern="1200"/>
            <a:t> </a:t>
          </a:r>
          <a:r>
            <a:rPr lang="en-US" sz="2100" kern="1200" err="1"/>
            <a:t>Alcance</a:t>
          </a:r>
          <a:r>
            <a:rPr lang="en-US" sz="2100" kern="1200"/>
            <a:t>: Arequipa, Cusco, Moquegua, Puno, Madre de Dios, Tacna, Apurímac</a:t>
          </a:r>
          <a:r>
            <a:rPr lang="en-US" sz="2100" kern="1200">
              <a:latin typeface="Calibri"/>
            </a:rPr>
            <a:t>.</a:t>
          </a:r>
          <a:endParaRPr lang="es-ES" sz="2100" kern="1200">
            <a:latin typeface="Calibri"/>
          </a:endParaRPr>
        </a:p>
      </dsp:txBody>
      <dsp:txXfrm>
        <a:off x="0" y="761393"/>
        <a:ext cx="5000124" cy="1313414"/>
      </dsp:txXfrm>
    </dsp:sp>
    <dsp:sp modelId="{0F00DB9C-49A0-4B51-9615-992F3A53C9BC}">
      <dsp:nvSpPr>
        <dsp:cNvPr id="0" name=""/>
        <dsp:cNvSpPr/>
      </dsp:nvSpPr>
      <dsp:spPr>
        <a:xfrm>
          <a:off x="0" y="2074808"/>
          <a:ext cx="5000124" cy="647595"/>
        </a:xfrm>
        <a:prstGeom prst="roundRect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Problemática: 'Fuga Silenciosa'</a:t>
          </a:r>
          <a:endParaRPr lang="es-ES" sz="2700" kern="1200"/>
        </a:p>
      </dsp:txBody>
      <dsp:txXfrm>
        <a:off x="31613" y="2106421"/>
        <a:ext cx="4936898" cy="584369"/>
      </dsp:txXfrm>
    </dsp:sp>
    <dsp:sp modelId="{A50D6627-C016-4D3B-96DC-DBDFE2A51766}">
      <dsp:nvSpPr>
        <dsp:cNvPr id="0" name=""/>
        <dsp:cNvSpPr/>
      </dsp:nvSpPr>
      <dsp:spPr>
        <a:xfrm>
          <a:off x="0" y="2722403"/>
          <a:ext cx="5000124" cy="13134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754" tIns="34290" rIns="192024" bIns="34290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100" kern="1200"/>
            <a:t>Los </a:t>
          </a:r>
          <a:r>
            <a:rPr lang="en-US" sz="2100" kern="1200" err="1"/>
            <a:t>distribuidores</a:t>
          </a:r>
          <a:r>
            <a:rPr lang="en-US" sz="2100" kern="1200"/>
            <a:t> no </a:t>
          </a:r>
          <a:r>
            <a:rPr lang="en-US" sz="2100" kern="1200" err="1"/>
            <a:t>avisan</a:t>
          </a:r>
          <a:r>
            <a:rPr lang="en-US" sz="2100" kern="1200"/>
            <a:t> </a:t>
          </a:r>
          <a:r>
            <a:rPr lang="en-US" sz="2100" kern="1200" err="1"/>
            <a:t>su</a:t>
          </a:r>
          <a:r>
            <a:rPr lang="en-US" sz="2100" kern="1200"/>
            <a:t> </a:t>
          </a:r>
          <a:r>
            <a:rPr lang="en-US" sz="2100" kern="1200" err="1"/>
            <a:t>retiro</a:t>
          </a:r>
          <a:r>
            <a:rPr lang="en-US" sz="2100" kern="1200"/>
            <a:t>; </a:t>
          </a:r>
          <a:r>
            <a:rPr lang="en-US" sz="2100" kern="1200" err="1"/>
            <a:t>simplemente</a:t>
          </a:r>
          <a:r>
            <a:rPr lang="en-US" sz="2100" kern="1200"/>
            <a:t> </a:t>
          </a:r>
          <a:r>
            <a:rPr lang="en-US" sz="2100" kern="1200" err="1"/>
            <a:t>dejan</a:t>
          </a:r>
          <a:r>
            <a:rPr lang="en-US" sz="2100" kern="1200"/>
            <a:t> de </a:t>
          </a:r>
          <a:r>
            <a:rPr lang="en-US" sz="2100" kern="1200" err="1"/>
            <a:t>comprar</a:t>
          </a:r>
          <a:r>
            <a:rPr lang="en-US" sz="2100" kern="1200"/>
            <a:t> </a:t>
          </a:r>
          <a:r>
            <a:rPr lang="en-US" sz="2100" kern="1200">
              <a:latin typeface="Calibri"/>
            </a:rPr>
            <a:t>.</a:t>
          </a:r>
          <a:endParaRPr lang="en-US" sz="2100" kern="120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100" kern="1200"/>
            <a:t>La </a:t>
          </a:r>
          <a:r>
            <a:rPr lang="en-US" sz="2100" kern="1200" err="1"/>
            <a:t>gestión</a:t>
          </a:r>
          <a:r>
            <a:rPr lang="en-US" sz="2100" kern="1200"/>
            <a:t> </a:t>
          </a:r>
          <a:r>
            <a:rPr lang="en-US" sz="2100" kern="1200" err="1"/>
            <a:t>por</a:t>
          </a:r>
          <a:r>
            <a:rPr lang="en-US" sz="2100" kern="1200"/>
            <a:t> </a:t>
          </a:r>
          <a:r>
            <a:rPr lang="en-US" sz="2100" kern="1200" err="1"/>
            <a:t>promedios</a:t>
          </a:r>
          <a:r>
            <a:rPr lang="en-US" sz="2100" kern="1200"/>
            <a:t> no </a:t>
          </a:r>
          <a:r>
            <a:rPr lang="en-US" sz="2100" kern="1200" err="1"/>
            <a:t>detecta</a:t>
          </a:r>
          <a:r>
            <a:rPr lang="en-US" sz="2100" kern="1200"/>
            <a:t> </a:t>
          </a:r>
          <a:r>
            <a:rPr lang="en-US" sz="2100" kern="1200" err="1"/>
            <a:t>el</a:t>
          </a:r>
          <a:r>
            <a:rPr lang="en-US" sz="2100" kern="1200"/>
            <a:t> </a:t>
          </a:r>
          <a:r>
            <a:rPr lang="en-US" sz="2100" kern="1200" err="1"/>
            <a:t>abandono</a:t>
          </a:r>
          <a:r>
            <a:rPr lang="en-US" sz="2100" kern="1200"/>
            <a:t> a </a:t>
          </a:r>
          <a:r>
            <a:rPr lang="en-US" sz="2100" kern="1200" err="1"/>
            <a:t>tiempo</a:t>
          </a:r>
          <a:r>
            <a:rPr lang="en-US" sz="2100" kern="1200"/>
            <a:t> </a:t>
          </a:r>
          <a:r>
            <a:rPr lang="en-US" sz="2100" kern="1200">
              <a:latin typeface="Calibri"/>
            </a:rPr>
            <a:t>.</a:t>
          </a:r>
          <a:endParaRPr lang="en-US" sz="2100" kern="1200"/>
        </a:p>
      </dsp:txBody>
      <dsp:txXfrm>
        <a:off x="0" y="2722403"/>
        <a:ext cx="5000124" cy="1313414"/>
      </dsp:txXfrm>
    </dsp:sp>
    <dsp:sp modelId="{DA45BDC9-7491-492A-A292-860FAD368B34}">
      <dsp:nvSpPr>
        <dsp:cNvPr id="0" name=""/>
        <dsp:cNvSpPr/>
      </dsp:nvSpPr>
      <dsp:spPr>
        <a:xfrm>
          <a:off x="0" y="4035818"/>
          <a:ext cx="5000124" cy="647595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err="1"/>
            <a:t>Objetivo</a:t>
          </a:r>
          <a:r>
            <a:rPr lang="en-US" sz="2700" kern="1200"/>
            <a:t>:</a:t>
          </a:r>
        </a:p>
      </dsp:txBody>
      <dsp:txXfrm>
        <a:off x="31613" y="4067431"/>
        <a:ext cx="4936898" cy="584369"/>
      </dsp:txXfrm>
    </dsp:sp>
    <dsp:sp modelId="{C0B507F4-AC1F-4C8C-BC41-D195184E8535}">
      <dsp:nvSpPr>
        <dsp:cNvPr id="0" name=""/>
        <dsp:cNvSpPr/>
      </dsp:nvSpPr>
      <dsp:spPr>
        <a:xfrm>
          <a:off x="0" y="4683413"/>
          <a:ext cx="5000124" cy="6567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754" tIns="34290" rIns="192024" bIns="34290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100" kern="1200"/>
            <a:t>- </a:t>
          </a:r>
          <a:r>
            <a:rPr lang="en-US" sz="2100" kern="1200" err="1"/>
            <a:t>Transitar</a:t>
          </a:r>
          <a:r>
            <a:rPr lang="en-US" sz="2100" kern="1200"/>
            <a:t> de </a:t>
          </a:r>
          <a:r>
            <a:rPr lang="en-US" sz="2100" kern="1200" err="1"/>
            <a:t>reactivo</a:t>
          </a:r>
          <a:r>
            <a:rPr lang="en-US" sz="2100" kern="1200"/>
            <a:t> a </a:t>
          </a:r>
          <a:r>
            <a:rPr lang="en-US" sz="2100" kern="1200" err="1"/>
            <a:t>predictivo</a:t>
          </a:r>
          <a:r>
            <a:rPr lang="en-US" sz="2100" kern="1200"/>
            <a:t> </a:t>
          </a:r>
          <a:r>
            <a:rPr lang="en-US" sz="2100" kern="1200" err="1"/>
            <a:t>usando</a:t>
          </a:r>
          <a:r>
            <a:rPr lang="en-US" sz="2100" kern="1200"/>
            <a:t> IA </a:t>
          </a:r>
          <a:r>
            <a:rPr lang="en-US" sz="2100" kern="1200">
              <a:latin typeface="Calibri"/>
            </a:rPr>
            <a:t>.</a:t>
          </a:r>
          <a:endParaRPr lang="en-US" sz="2100" kern="1200"/>
        </a:p>
      </dsp:txBody>
      <dsp:txXfrm>
        <a:off x="0" y="4683413"/>
        <a:ext cx="5000124" cy="65670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824158-4DB4-4440-950A-A525306A7882}">
      <dsp:nvSpPr>
        <dsp:cNvPr id="0" name=""/>
        <dsp:cNvSpPr/>
      </dsp:nvSpPr>
      <dsp:spPr>
        <a:xfrm>
          <a:off x="0" y="511"/>
          <a:ext cx="8195871" cy="119765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592190-0A19-43C8-BB19-918C233CB415}">
      <dsp:nvSpPr>
        <dsp:cNvPr id="0" name=""/>
        <dsp:cNvSpPr/>
      </dsp:nvSpPr>
      <dsp:spPr>
        <a:xfrm>
          <a:off x="362289" y="269983"/>
          <a:ext cx="658708" cy="65870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B62F93-8CCC-439B-83A5-726D87302013}">
      <dsp:nvSpPr>
        <dsp:cNvPr id="0" name=""/>
        <dsp:cNvSpPr/>
      </dsp:nvSpPr>
      <dsp:spPr>
        <a:xfrm>
          <a:off x="1383287" y="511"/>
          <a:ext cx="3688141" cy="11976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6751" tIns="126751" rIns="126751" bIns="12675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Fuente de </a:t>
          </a:r>
          <a:r>
            <a:rPr lang="en-US" sz="2500" kern="1200" err="1"/>
            <a:t>Información</a:t>
          </a:r>
          <a:r>
            <a:rPr lang="en-US" sz="2500" kern="1200"/>
            <a:t>:</a:t>
          </a:r>
        </a:p>
      </dsp:txBody>
      <dsp:txXfrm>
        <a:off x="1383287" y="511"/>
        <a:ext cx="3688141" cy="1197651"/>
      </dsp:txXfrm>
    </dsp:sp>
    <dsp:sp modelId="{B7A94F8A-A0FC-4F0C-9C72-AFA41294488A}">
      <dsp:nvSpPr>
        <dsp:cNvPr id="0" name=""/>
        <dsp:cNvSpPr/>
      </dsp:nvSpPr>
      <dsp:spPr>
        <a:xfrm>
          <a:off x="5071429" y="511"/>
          <a:ext cx="3124441" cy="11976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6751" tIns="126751" rIns="126751" bIns="126751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- Dataset </a:t>
          </a:r>
          <a:r>
            <a:rPr lang="en-US" sz="1200" kern="1200" err="1"/>
            <a:t>transaccional</a:t>
          </a:r>
          <a:r>
            <a:rPr lang="en-US" sz="1200" kern="1200"/>
            <a:t> </a:t>
          </a:r>
          <a:r>
            <a:rPr lang="en-US" sz="1200" kern="1200" err="1"/>
            <a:t>inicial</a:t>
          </a:r>
          <a:r>
            <a:rPr lang="en-US" sz="1200" kern="1200"/>
            <a:t>: 25,354 </a:t>
          </a:r>
          <a:r>
            <a:rPr lang="en-US" sz="1200" kern="1200" err="1"/>
            <a:t>registros</a:t>
          </a:r>
          <a:r>
            <a:rPr lang="en-US" sz="1200" kern="1200">
              <a:latin typeface="Calibri"/>
            </a:rPr>
            <a:t>.</a:t>
          </a:r>
          <a:endParaRPr lang="en-US" sz="1200" kern="1200"/>
        </a:p>
      </dsp:txBody>
      <dsp:txXfrm>
        <a:off x="5071429" y="511"/>
        <a:ext cx="3124441" cy="1197651"/>
      </dsp:txXfrm>
    </dsp:sp>
    <dsp:sp modelId="{3FD58384-884D-45AD-B185-1E1677F13F64}">
      <dsp:nvSpPr>
        <dsp:cNvPr id="0" name=""/>
        <dsp:cNvSpPr/>
      </dsp:nvSpPr>
      <dsp:spPr>
        <a:xfrm>
          <a:off x="0" y="1497576"/>
          <a:ext cx="8195871" cy="119765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960040-19E4-4F55-9400-E8B7C01CA7F0}">
      <dsp:nvSpPr>
        <dsp:cNvPr id="0" name=""/>
        <dsp:cNvSpPr/>
      </dsp:nvSpPr>
      <dsp:spPr>
        <a:xfrm>
          <a:off x="362289" y="1767048"/>
          <a:ext cx="658708" cy="65870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DA0DA0-9D5F-402D-AA97-9FC37D5C4637}">
      <dsp:nvSpPr>
        <dsp:cNvPr id="0" name=""/>
        <dsp:cNvSpPr/>
      </dsp:nvSpPr>
      <dsp:spPr>
        <a:xfrm>
          <a:off x="1383287" y="1497576"/>
          <a:ext cx="3688141" cy="11976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6751" tIns="126751" rIns="126751" bIns="12675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err="1"/>
            <a:t>Limpieza</a:t>
          </a:r>
          <a:r>
            <a:rPr lang="en-US" sz="2500" kern="1200"/>
            <a:t> de Datos (Data Engineering):</a:t>
          </a:r>
        </a:p>
      </dsp:txBody>
      <dsp:txXfrm>
        <a:off x="1383287" y="1497576"/>
        <a:ext cx="3688141" cy="1197651"/>
      </dsp:txXfrm>
    </dsp:sp>
    <dsp:sp modelId="{42D4D6E8-7519-4309-B7DB-140BC4F1D031}">
      <dsp:nvSpPr>
        <dsp:cNvPr id="0" name=""/>
        <dsp:cNvSpPr/>
      </dsp:nvSpPr>
      <dsp:spPr>
        <a:xfrm>
          <a:off x="5071429" y="1497576"/>
          <a:ext cx="3124441" cy="11976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6751" tIns="126751" rIns="126751" bIns="126751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- </a:t>
          </a:r>
          <a:r>
            <a:rPr lang="en-US" sz="1200" kern="1200" err="1"/>
            <a:t>Filtrado</a:t>
          </a:r>
          <a:r>
            <a:rPr lang="en-US" sz="1200" kern="1200"/>
            <a:t> </a:t>
          </a:r>
          <a:r>
            <a:rPr lang="en-US" sz="1200" kern="1200" err="1"/>
            <a:t>exclusivo</a:t>
          </a:r>
          <a:r>
            <a:rPr lang="en-US" sz="1200" kern="1200"/>
            <a:t> a 7 </a:t>
          </a:r>
          <a:r>
            <a:rPr lang="en-US" sz="1200" kern="1200" err="1"/>
            <a:t>departamentos</a:t>
          </a:r>
          <a:r>
            <a:rPr lang="en-US" sz="1200" kern="1200"/>
            <a:t> del Sur</a:t>
          </a:r>
          <a:r>
            <a:rPr lang="en-US" sz="1200" kern="1200">
              <a:latin typeface="Calibri"/>
            </a:rPr>
            <a:t>.</a:t>
          </a:r>
          <a:endParaRPr lang="en-US" sz="1200" kern="1200"/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- </a:t>
          </a:r>
          <a:r>
            <a:rPr lang="en-US" sz="1200" kern="1200" err="1"/>
            <a:t>Eliminación</a:t>
          </a:r>
          <a:r>
            <a:rPr lang="en-US" sz="1200" kern="1200"/>
            <a:t> de </a:t>
          </a:r>
          <a:r>
            <a:rPr lang="en-US" sz="1200" kern="1200" err="1"/>
            <a:t>ruido</a:t>
          </a:r>
          <a:r>
            <a:rPr lang="en-US" sz="1200" kern="1200"/>
            <a:t>: Se </a:t>
          </a:r>
          <a:r>
            <a:rPr lang="en-US" sz="1200" kern="1200" err="1"/>
            <a:t>excluyeron</a:t>
          </a:r>
          <a:r>
            <a:rPr lang="en-US" sz="1200" kern="1200"/>
            <a:t> 'SIM CARDS' y 'CHIPS</a:t>
          </a:r>
          <a:r>
            <a:rPr lang="en-US" sz="1200" kern="1200">
              <a:latin typeface="Calibri"/>
            </a:rPr>
            <a:t>'.</a:t>
          </a:r>
          <a:endParaRPr lang="en-US" sz="1200" kern="1200"/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- Dataset Final </a:t>
          </a:r>
          <a:r>
            <a:rPr lang="en-US" sz="1200" kern="1200" err="1"/>
            <a:t>Válido</a:t>
          </a:r>
          <a:r>
            <a:rPr lang="en-US" sz="1200" kern="1200"/>
            <a:t>: 21,984 </a:t>
          </a:r>
          <a:r>
            <a:rPr lang="en-US" sz="1200" kern="1200" err="1"/>
            <a:t>transacciones</a:t>
          </a:r>
          <a:r>
            <a:rPr lang="en-US" sz="1200" kern="1200">
              <a:latin typeface="Calibri"/>
            </a:rPr>
            <a:t>.</a:t>
          </a:r>
          <a:endParaRPr lang="en-US" sz="1200" kern="1200"/>
        </a:p>
      </dsp:txBody>
      <dsp:txXfrm>
        <a:off x="5071429" y="1497576"/>
        <a:ext cx="3124441" cy="1197651"/>
      </dsp:txXfrm>
    </dsp:sp>
    <dsp:sp modelId="{C62AC8EA-4A80-459B-A229-F959483F7361}">
      <dsp:nvSpPr>
        <dsp:cNvPr id="0" name=""/>
        <dsp:cNvSpPr/>
      </dsp:nvSpPr>
      <dsp:spPr>
        <a:xfrm>
          <a:off x="0" y="2994641"/>
          <a:ext cx="8195871" cy="119765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BB5894-44AB-41E5-AFB8-DB483B47D98F}">
      <dsp:nvSpPr>
        <dsp:cNvPr id="0" name=""/>
        <dsp:cNvSpPr/>
      </dsp:nvSpPr>
      <dsp:spPr>
        <a:xfrm>
          <a:off x="362289" y="3264113"/>
          <a:ext cx="658708" cy="65870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CC65B3-A3B5-46B2-8542-2E9BD90A309D}">
      <dsp:nvSpPr>
        <dsp:cNvPr id="0" name=""/>
        <dsp:cNvSpPr/>
      </dsp:nvSpPr>
      <dsp:spPr>
        <a:xfrm>
          <a:off x="1383287" y="2994641"/>
          <a:ext cx="3688141" cy="11976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6751" tIns="126751" rIns="126751" bIns="12675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Ingeniería de </a:t>
          </a:r>
          <a:r>
            <a:rPr lang="en-US" sz="2500" kern="1200" err="1"/>
            <a:t>Características</a:t>
          </a:r>
          <a:r>
            <a:rPr lang="en-US" sz="2500" kern="1200"/>
            <a:t>:</a:t>
          </a:r>
        </a:p>
      </dsp:txBody>
      <dsp:txXfrm>
        <a:off x="1383287" y="2994641"/>
        <a:ext cx="3688141" cy="1197651"/>
      </dsp:txXfrm>
    </dsp:sp>
    <dsp:sp modelId="{EE600C58-864E-4621-B3D7-6AFE19EED513}">
      <dsp:nvSpPr>
        <dsp:cNvPr id="0" name=""/>
        <dsp:cNvSpPr/>
      </dsp:nvSpPr>
      <dsp:spPr>
        <a:xfrm>
          <a:off x="5071429" y="2994641"/>
          <a:ext cx="3124441" cy="11976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6751" tIns="126751" rIns="126751" bIns="126751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- </a:t>
          </a:r>
          <a:r>
            <a:rPr lang="en-US" sz="1200" kern="1200" err="1"/>
            <a:t>Transformación</a:t>
          </a:r>
          <a:r>
            <a:rPr lang="en-US" sz="1200" kern="1200"/>
            <a:t> a </a:t>
          </a:r>
          <a:r>
            <a:rPr lang="en-US" sz="1200" kern="1200" err="1"/>
            <a:t>modelo</a:t>
          </a:r>
          <a:r>
            <a:rPr lang="en-US" sz="1200" kern="1200"/>
            <a:t> RFM (</a:t>
          </a:r>
          <a:r>
            <a:rPr lang="en-US" sz="1200" kern="1200" err="1"/>
            <a:t>Recencia</a:t>
          </a:r>
          <a:r>
            <a:rPr lang="en-US" sz="1200" kern="1200"/>
            <a:t>, </a:t>
          </a:r>
          <a:r>
            <a:rPr lang="en-US" sz="1200" kern="1200" err="1"/>
            <a:t>Frecuencia</a:t>
          </a:r>
          <a:r>
            <a:rPr lang="en-US" sz="1200" kern="1200"/>
            <a:t>, Monto</a:t>
          </a:r>
          <a:r>
            <a:rPr lang="en-US" sz="1200" kern="1200">
              <a:latin typeface="Calibri"/>
            </a:rPr>
            <a:t>).</a:t>
          </a:r>
          <a:endParaRPr lang="en-US" sz="1200" kern="1200"/>
        </a:p>
      </dsp:txBody>
      <dsp:txXfrm>
        <a:off x="5071429" y="2994641"/>
        <a:ext cx="3124441" cy="119765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9F3E47-ECA8-4DDA-AABF-A0C916BB92D7}">
      <dsp:nvSpPr>
        <dsp:cNvPr id="0" name=""/>
        <dsp:cNvSpPr/>
      </dsp:nvSpPr>
      <dsp:spPr>
        <a:xfrm>
          <a:off x="0" y="1469772"/>
          <a:ext cx="5000124" cy="8741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8065" tIns="312420" rIns="388065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err="1"/>
            <a:t>Objetivo</a:t>
          </a:r>
          <a:r>
            <a:rPr lang="en-US" sz="1500" kern="1200"/>
            <a:t>: </a:t>
          </a:r>
          <a:r>
            <a:rPr lang="en-US" sz="1500" kern="1200" err="1"/>
            <a:t>Identificar</a:t>
          </a:r>
          <a:r>
            <a:rPr lang="en-US" sz="1500" kern="1200"/>
            <a:t> </a:t>
          </a:r>
          <a:r>
            <a:rPr lang="en-US" sz="1500" kern="1200" err="1"/>
            <a:t>perfiles</a:t>
          </a:r>
          <a:r>
            <a:rPr lang="en-US" sz="1500" kern="1200"/>
            <a:t> de </a:t>
          </a:r>
          <a:r>
            <a:rPr lang="en-US" sz="1500" kern="1200" err="1"/>
            <a:t>comportamiento</a:t>
          </a:r>
          <a:r>
            <a:rPr lang="en-US" sz="1500" kern="1200">
              <a:latin typeface="Calibri"/>
            </a:rPr>
            <a:t>.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err="1"/>
            <a:t>Algoritmo</a:t>
          </a:r>
          <a:r>
            <a:rPr lang="en-US" sz="1500" kern="1200"/>
            <a:t> </a:t>
          </a:r>
          <a:r>
            <a:rPr lang="en-US" sz="1500" kern="1200" err="1"/>
            <a:t>Seleccionado</a:t>
          </a:r>
          <a:r>
            <a:rPr lang="en-US" sz="1500" kern="1200"/>
            <a:t>: K-Means (</a:t>
          </a:r>
          <a:r>
            <a:rPr lang="en-US" sz="1500" kern="1200" err="1"/>
            <a:t>por</a:t>
          </a:r>
          <a:r>
            <a:rPr lang="en-US" sz="1500" kern="1200"/>
            <a:t> </a:t>
          </a:r>
          <a:r>
            <a:rPr lang="en-US" sz="1500" kern="1200" err="1"/>
            <a:t>estabilidad</a:t>
          </a:r>
          <a:r>
            <a:rPr lang="en-US" sz="1500" kern="1200">
              <a:latin typeface="Calibri"/>
            </a:rPr>
            <a:t>).</a:t>
          </a:r>
          <a:endParaRPr lang="en-US" sz="1500" kern="1200"/>
        </a:p>
      </dsp:txBody>
      <dsp:txXfrm>
        <a:off x="0" y="1469772"/>
        <a:ext cx="5000124" cy="874125"/>
      </dsp:txXfrm>
    </dsp:sp>
    <dsp:sp modelId="{3EB54C31-DE07-4E29-AE9F-1663DC1AFE8E}">
      <dsp:nvSpPr>
        <dsp:cNvPr id="0" name=""/>
        <dsp:cNvSpPr/>
      </dsp:nvSpPr>
      <dsp:spPr>
        <a:xfrm>
          <a:off x="250006" y="1248372"/>
          <a:ext cx="3500086" cy="4428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2295" tIns="0" rIns="132295" bIns="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Fase 1: No </a:t>
          </a:r>
          <a:r>
            <a:rPr lang="en-US" sz="1500" kern="1200" err="1"/>
            <a:t>Supervisada</a:t>
          </a:r>
          <a:r>
            <a:rPr lang="en-US" sz="1500" kern="1200"/>
            <a:t> (</a:t>
          </a:r>
          <a:r>
            <a:rPr lang="en-US" sz="1500" kern="1200" err="1"/>
            <a:t>Segmentación</a:t>
          </a:r>
          <a:r>
            <a:rPr lang="en-US" sz="1500" kern="1200"/>
            <a:t>)</a:t>
          </a:r>
        </a:p>
      </dsp:txBody>
      <dsp:txXfrm>
        <a:off x="271622" y="1269988"/>
        <a:ext cx="3456854" cy="399568"/>
      </dsp:txXfrm>
    </dsp:sp>
    <dsp:sp modelId="{6918C89A-1119-4AE4-B6ED-7E288EC78F2A}">
      <dsp:nvSpPr>
        <dsp:cNvPr id="0" name=""/>
        <dsp:cNvSpPr/>
      </dsp:nvSpPr>
      <dsp:spPr>
        <a:xfrm>
          <a:off x="0" y="2646297"/>
          <a:ext cx="5000124" cy="15592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8065" tIns="312420" rIns="388065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err="1"/>
            <a:t>Objetivo</a:t>
          </a:r>
          <a:r>
            <a:rPr lang="en-US" sz="1500" kern="1200"/>
            <a:t>: </a:t>
          </a:r>
          <a:r>
            <a:rPr lang="en-US" sz="1500" kern="1200" err="1"/>
            <a:t>Predecir</a:t>
          </a:r>
          <a:r>
            <a:rPr lang="en-US" sz="1500" kern="1200"/>
            <a:t> </a:t>
          </a:r>
          <a:r>
            <a:rPr lang="en-US" sz="1500" kern="1200" err="1"/>
            <a:t>inactividad</a:t>
          </a:r>
          <a:r>
            <a:rPr lang="en-US" sz="1500" kern="1200"/>
            <a:t> </a:t>
          </a:r>
          <a:r>
            <a:rPr lang="en-US" sz="1500" kern="1200" err="1"/>
            <a:t>futura</a:t>
          </a:r>
          <a:r>
            <a:rPr lang="en-US" sz="1500" kern="1200"/>
            <a:t> (Target temporal</a:t>
          </a:r>
          <a:r>
            <a:rPr lang="en-US" sz="1500" kern="1200">
              <a:latin typeface="Calibri"/>
            </a:rPr>
            <a:t>).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Input: Variables RFM + 'Cluster' </a:t>
          </a:r>
          <a:r>
            <a:rPr lang="en-US" sz="1500" kern="1200" err="1"/>
            <a:t>hallado</a:t>
          </a:r>
          <a:r>
            <a:rPr lang="en-US" sz="1500" kern="1200"/>
            <a:t> </a:t>
          </a:r>
          <a:r>
            <a:rPr lang="en-US" sz="1500" kern="1200" err="1"/>
            <a:t>en</a:t>
          </a:r>
          <a:r>
            <a:rPr lang="en-US" sz="1500" kern="1200"/>
            <a:t> Fase 1</a:t>
          </a:r>
          <a:r>
            <a:rPr lang="en-US" sz="1500" kern="1200">
              <a:latin typeface="Calibri"/>
            </a:rPr>
            <a:t>.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Algoritmos: Random Forest, Gradient Boosting, </a:t>
          </a:r>
          <a:r>
            <a:rPr lang="en-US" sz="1500" kern="1200" err="1"/>
            <a:t>XGBoost</a:t>
          </a:r>
          <a:r>
            <a:rPr lang="en-US" sz="1500" kern="1200">
              <a:latin typeface="Calibri"/>
            </a:rPr>
            <a:t>.</a:t>
          </a:r>
          <a:endParaRPr lang="en-US" sz="1500" kern="1200"/>
        </a:p>
      </dsp:txBody>
      <dsp:txXfrm>
        <a:off x="0" y="2646297"/>
        <a:ext cx="5000124" cy="1559250"/>
      </dsp:txXfrm>
    </dsp:sp>
    <dsp:sp modelId="{5752C82C-9FEE-431F-BA67-7A079DADD6E0}">
      <dsp:nvSpPr>
        <dsp:cNvPr id="0" name=""/>
        <dsp:cNvSpPr/>
      </dsp:nvSpPr>
      <dsp:spPr>
        <a:xfrm>
          <a:off x="250006" y="2424897"/>
          <a:ext cx="3500086" cy="442800"/>
        </a:xfrm>
        <a:prstGeom prst="round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2295" tIns="0" rIns="132295" bIns="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Fase 2: </a:t>
          </a:r>
          <a:r>
            <a:rPr lang="en-US" sz="1500" kern="1200" err="1"/>
            <a:t>Supervisada</a:t>
          </a:r>
          <a:r>
            <a:rPr lang="en-US" sz="1500" kern="1200"/>
            <a:t> (</a:t>
          </a:r>
          <a:r>
            <a:rPr lang="en-US" sz="1500" kern="1200" err="1"/>
            <a:t>Predicción</a:t>
          </a:r>
          <a:r>
            <a:rPr lang="en-US" sz="1500" kern="1200"/>
            <a:t>)</a:t>
          </a:r>
        </a:p>
      </dsp:txBody>
      <dsp:txXfrm>
        <a:off x="271622" y="2446513"/>
        <a:ext cx="3456854" cy="39956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4B81C0-6C31-4020-B928-292976A07B39}">
      <dsp:nvSpPr>
        <dsp:cNvPr id="0" name=""/>
        <dsp:cNvSpPr/>
      </dsp:nvSpPr>
      <dsp:spPr>
        <a:xfrm>
          <a:off x="0" y="3275482"/>
          <a:ext cx="1971675" cy="107508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226" tIns="135128" rIns="140226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err="1"/>
            <a:t>Perfil</a:t>
          </a:r>
          <a:r>
            <a:rPr lang="en-US" sz="1900" kern="1200"/>
            <a:t> 3: Ventas </a:t>
          </a:r>
          <a:r>
            <a:rPr lang="en-US" sz="1900" kern="1200" err="1"/>
            <a:t>Menores</a:t>
          </a:r>
          <a:r>
            <a:rPr lang="en-US" sz="1900" kern="1200"/>
            <a:t> / Riesgo</a:t>
          </a:r>
        </a:p>
      </dsp:txBody>
      <dsp:txXfrm>
        <a:off x="0" y="3275482"/>
        <a:ext cx="1971675" cy="1075086"/>
      </dsp:txXfrm>
    </dsp:sp>
    <dsp:sp modelId="{571DE0CC-4562-4FF5-AA19-DFFC7BEEBE4A}">
      <dsp:nvSpPr>
        <dsp:cNvPr id="0" name=""/>
        <dsp:cNvSpPr/>
      </dsp:nvSpPr>
      <dsp:spPr>
        <a:xfrm>
          <a:off x="1971675" y="3275482"/>
          <a:ext cx="5915025" cy="1075086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9985" tIns="228600" rIns="119985" bIns="22860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err="1"/>
            <a:t>Inactividad</a:t>
          </a:r>
          <a:r>
            <a:rPr lang="en-US" sz="1800" kern="1200"/>
            <a:t> </a:t>
          </a:r>
          <a:r>
            <a:rPr lang="en-US" sz="1800" kern="1200" err="1"/>
            <a:t>prolongada</a:t>
          </a:r>
          <a:r>
            <a:rPr lang="en-US" sz="1800" kern="1200"/>
            <a:t> (</a:t>
          </a:r>
          <a:r>
            <a:rPr lang="en-US" sz="1800" kern="1200" err="1"/>
            <a:t>Recencia</a:t>
          </a:r>
          <a:r>
            <a:rPr lang="en-US" sz="1800" kern="1200"/>
            <a:t> </a:t>
          </a:r>
          <a:r>
            <a:rPr lang="en-US" sz="1800" kern="1200" err="1"/>
            <a:t>promedio</a:t>
          </a:r>
          <a:r>
            <a:rPr lang="en-US" sz="1800" kern="1200"/>
            <a:t>: 108 días</a:t>
          </a:r>
          <a:r>
            <a:rPr lang="en-US" sz="1800" kern="1200">
              <a:latin typeface="Calibri"/>
            </a:rPr>
            <a:t>).</a:t>
          </a:r>
          <a:endParaRPr lang="en-US" sz="1800" kern="120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Inversión baja (S/ 11k). </a:t>
          </a:r>
          <a:r>
            <a:rPr lang="en-US" sz="1800" kern="1200" err="1"/>
            <a:t>Aquí</a:t>
          </a:r>
          <a:r>
            <a:rPr lang="en-US" sz="1800" kern="1200"/>
            <a:t> se </a:t>
          </a:r>
          <a:r>
            <a:rPr lang="en-US" sz="1800" kern="1200" err="1"/>
            <a:t>concentra</a:t>
          </a:r>
          <a:r>
            <a:rPr lang="en-US" sz="1800" kern="1200"/>
            <a:t> la </a:t>
          </a:r>
          <a:r>
            <a:rPr lang="en-US" sz="1800" kern="1200" err="1"/>
            <a:t>fuga</a:t>
          </a:r>
          <a:r>
            <a:rPr lang="en-US" sz="1800" kern="1200"/>
            <a:t>.</a:t>
          </a:r>
        </a:p>
      </dsp:txBody>
      <dsp:txXfrm>
        <a:off x="1971675" y="3275482"/>
        <a:ext cx="5915025" cy="1075086"/>
      </dsp:txXfrm>
    </dsp:sp>
    <dsp:sp modelId="{ABB763A9-927C-4D86-B849-3AD7CFAF8CCB}">
      <dsp:nvSpPr>
        <dsp:cNvPr id="0" name=""/>
        <dsp:cNvSpPr/>
      </dsp:nvSpPr>
      <dsp:spPr>
        <a:xfrm rot="10800000">
          <a:off x="0" y="1638125"/>
          <a:ext cx="1971675" cy="1653482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2340759"/>
              <a:satOff val="-2919"/>
              <a:lumOff val="68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226" tIns="135128" rIns="140226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err="1"/>
            <a:t>Perfil</a:t>
          </a:r>
          <a:r>
            <a:rPr lang="en-US" sz="1900" kern="1200"/>
            <a:t> 2: Ventas </a:t>
          </a:r>
          <a:r>
            <a:rPr lang="en-US" sz="1900" kern="1200" err="1"/>
            <a:t>Promedio</a:t>
          </a:r>
        </a:p>
      </dsp:txBody>
      <dsp:txXfrm rot="-10800000">
        <a:off x="0" y="1638125"/>
        <a:ext cx="1971675" cy="1074763"/>
      </dsp:txXfrm>
    </dsp:sp>
    <dsp:sp modelId="{42EDFDEB-2D97-4A1E-B821-EF3EE7663312}">
      <dsp:nvSpPr>
        <dsp:cNvPr id="0" name=""/>
        <dsp:cNvSpPr/>
      </dsp:nvSpPr>
      <dsp:spPr>
        <a:xfrm>
          <a:off x="1971675" y="1638125"/>
          <a:ext cx="5915025" cy="1074763"/>
        </a:xfrm>
        <a:prstGeom prst="rect">
          <a:avLst/>
        </a:prstGeom>
        <a:solidFill>
          <a:schemeClr val="accent2">
            <a:tint val="40000"/>
            <a:alpha val="90000"/>
            <a:hueOff val="2512910"/>
            <a:satOff val="-2189"/>
            <a:lumOff val="-3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2512910"/>
              <a:satOff val="-2189"/>
              <a:lumOff val="-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9985" tIns="228600" rIns="119985" bIns="22860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 </a:t>
          </a:r>
          <a:r>
            <a:rPr lang="en-US" sz="1800" kern="1200" err="1"/>
            <a:t>Compra</a:t>
          </a:r>
          <a:r>
            <a:rPr lang="en-US" sz="1800" kern="1200"/>
            <a:t> </a:t>
          </a:r>
          <a:r>
            <a:rPr lang="en-US" sz="1800" kern="1200" err="1"/>
            <a:t>semanal</a:t>
          </a:r>
          <a:r>
            <a:rPr lang="en-US" sz="1800" kern="1200"/>
            <a:t> (</a:t>
          </a:r>
          <a:r>
            <a:rPr lang="en-US" sz="1800" kern="1200" err="1"/>
            <a:t>Recencia</a:t>
          </a:r>
          <a:r>
            <a:rPr lang="en-US" sz="1800" kern="1200"/>
            <a:t>: 8 días) | </a:t>
          </a:r>
          <a:r>
            <a:rPr lang="en-US" sz="1800" kern="1200" err="1"/>
            <a:t>Inversión</a:t>
          </a:r>
          <a:r>
            <a:rPr lang="en-US" sz="1800" kern="1200"/>
            <a:t> ~S/ 477k</a:t>
          </a:r>
          <a:r>
            <a:rPr lang="en-US" sz="1800" kern="1200">
              <a:latin typeface="Calibri"/>
            </a:rPr>
            <a:t>.</a:t>
          </a:r>
          <a:endParaRPr lang="en-US" sz="1800" kern="1200"/>
        </a:p>
      </dsp:txBody>
      <dsp:txXfrm>
        <a:off x="1971675" y="1638125"/>
        <a:ext cx="5915025" cy="1074763"/>
      </dsp:txXfrm>
    </dsp:sp>
    <dsp:sp modelId="{61EFFA46-38D0-46D3-8F60-B55132AB51F2}">
      <dsp:nvSpPr>
        <dsp:cNvPr id="0" name=""/>
        <dsp:cNvSpPr/>
      </dsp:nvSpPr>
      <dsp:spPr>
        <a:xfrm rot="10800000">
          <a:off x="0" y="769"/>
          <a:ext cx="1971675" cy="1653482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226" tIns="135128" rIns="140226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err="1"/>
            <a:t>Perfil</a:t>
          </a:r>
          <a:r>
            <a:rPr lang="en-US" sz="1900" kern="1200"/>
            <a:t> 1: Ventas </a:t>
          </a:r>
          <a:r>
            <a:rPr lang="en-US" sz="1900" kern="1200" err="1"/>
            <a:t>Mayores</a:t>
          </a:r>
          <a:r>
            <a:rPr lang="en-US" sz="1900" kern="1200"/>
            <a:t> (VIP)</a:t>
          </a:r>
        </a:p>
      </dsp:txBody>
      <dsp:txXfrm rot="-10800000">
        <a:off x="0" y="769"/>
        <a:ext cx="1971675" cy="1074763"/>
      </dsp:txXfrm>
    </dsp:sp>
    <dsp:sp modelId="{D04DB195-C12C-456E-8A56-5742A0921DB7}">
      <dsp:nvSpPr>
        <dsp:cNvPr id="0" name=""/>
        <dsp:cNvSpPr/>
      </dsp:nvSpPr>
      <dsp:spPr>
        <a:xfrm>
          <a:off x="1971675" y="769"/>
          <a:ext cx="5915025" cy="1074763"/>
        </a:xfrm>
        <a:prstGeom prst="rect">
          <a:avLst/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9985" tIns="228600" rIns="119985" bIns="22860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err="1"/>
            <a:t>Compra</a:t>
          </a:r>
          <a:r>
            <a:rPr lang="en-US" sz="1800" kern="1200"/>
            <a:t> </a:t>
          </a:r>
          <a:r>
            <a:rPr lang="en-US" sz="1800" kern="1200" err="1"/>
            <a:t>diaria</a:t>
          </a:r>
          <a:r>
            <a:rPr lang="en-US" sz="1800" kern="1200"/>
            <a:t> (</a:t>
          </a:r>
          <a:r>
            <a:rPr lang="en-US" sz="1800" kern="1200" err="1"/>
            <a:t>Recencia</a:t>
          </a:r>
          <a:r>
            <a:rPr lang="en-US" sz="1800" kern="1200"/>
            <a:t>: 1 día) | </a:t>
          </a:r>
          <a:r>
            <a:rPr lang="en-US" sz="1800" kern="1200" err="1"/>
            <a:t>Inversión</a:t>
          </a:r>
          <a:r>
            <a:rPr lang="en-US" sz="1800" kern="1200"/>
            <a:t> ~S/ 11.2M</a:t>
          </a:r>
          <a:r>
            <a:rPr lang="en-US" sz="1800" kern="1200">
              <a:latin typeface="Calibri"/>
            </a:rPr>
            <a:t>.</a:t>
          </a:r>
          <a:endParaRPr lang="en-US" sz="1800" kern="1200"/>
        </a:p>
      </dsp:txBody>
      <dsp:txXfrm>
        <a:off x="1971675" y="769"/>
        <a:ext cx="5915025" cy="107476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CD7C1D-419F-4A19-AE16-49BC0992FC9B}">
      <dsp:nvSpPr>
        <dsp:cNvPr id="0" name=""/>
        <dsp:cNvSpPr/>
      </dsp:nvSpPr>
      <dsp:spPr>
        <a:xfrm>
          <a:off x="6486" y="1015752"/>
          <a:ext cx="854929" cy="85492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B68D35-2B0B-4EA0-BB33-6922BEFCDCC6}">
      <dsp:nvSpPr>
        <dsp:cNvPr id="0" name=""/>
        <dsp:cNvSpPr/>
      </dsp:nvSpPr>
      <dsp:spPr>
        <a:xfrm>
          <a:off x="6486" y="1963617"/>
          <a:ext cx="2442656" cy="366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600" kern="1200" err="1"/>
            <a:t>Evaluación</a:t>
          </a:r>
          <a:r>
            <a:rPr lang="en-US" sz="1600" kern="1200"/>
            <a:t> del Modelo:</a:t>
          </a:r>
        </a:p>
      </dsp:txBody>
      <dsp:txXfrm>
        <a:off x="6486" y="1963617"/>
        <a:ext cx="2442656" cy="366398"/>
      </dsp:txXfrm>
    </dsp:sp>
    <dsp:sp modelId="{F530C8B1-F852-4BC7-A15D-7BEBDC093387}">
      <dsp:nvSpPr>
        <dsp:cNvPr id="0" name=""/>
        <dsp:cNvSpPr/>
      </dsp:nvSpPr>
      <dsp:spPr>
        <a:xfrm>
          <a:off x="6486" y="2373242"/>
          <a:ext cx="2442656" cy="8038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- </a:t>
          </a:r>
          <a:r>
            <a:rPr lang="en-US" sz="1200" kern="1200" err="1"/>
            <a:t>Prioridad</a:t>
          </a:r>
          <a:r>
            <a:rPr lang="en-US" sz="1200" kern="1200"/>
            <a:t> </a:t>
          </a:r>
          <a:r>
            <a:rPr lang="en-US" sz="1200" kern="1200" err="1"/>
            <a:t>en</a:t>
          </a:r>
          <a:r>
            <a:rPr lang="en-US" sz="1200" kern="1200"/>
            <a:t> Recall (</a:t>
          </a:r>
          <a:r>
            <a:rPr lang="en-US" sz="1200" kern="1200" err="1"/>
            <a:t>detectar</a:t>
          </a:r>
          <a:r>
            <a:rPr lang="en-US" sz="1200" kern="1200"/>
            <a:t> </a:t>
          </a:r>
          <a:r>
            <a:rPr lang="en-US" sz="1200" kern="1200" err="1"/>
            <a:t>fugas</a:t>
          </a:r>
          <a:r>
            <a:rPr lang="en-US" sz="1200" kern="1200"/>
            <a:t> reales).</a:t>
          </a:r>
        </a:p>
      </dsp:txBody>
      <dsp:txXfrm>
        <a:off x="6486" y="2373242"/>
        <a:ext cx="2442656" cy="803810"/>
      </dsp:txXfrm>
    </dsp:sp>
    <dsp:sp modelId="{692FB2CA-CE45-4C7F-8B47-85AF63266FA1}">
      <dsp:nvSpPr>
        <dsp:cNvPr id="0" name=""/>
        <dsp:cNvSpPr/>
      </dsp:nvSpPr>
      <dsp:spPr>
        <a:xfrm>
          <a:off x="2876607" y="1015752"/>
          <a:ext cx="854929" cy="85492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95E9A3-3622-4E37-8686-DF33A866ABC8}">
      <dsp:nvSpPr>
        <dsp:cNvPr id="0" name=""/>
        <dsp:cNvSpPr/>
      </dsp:nvSpPr>
      <dsp:spPr>
        <a:xfrm>
          <a:off x="2876607" y="1963617"/>
          <a:ext cx="2442656" cy="366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600" kern="1200" err="1"/>
            <a:t>Resultados</a:t>
          </a:r>
          <a:r>
            <a:rPr lang="en-US" sz="1600" kern="1200"/>
            <a:t> (Random Forest):</a:t>
          </a:r>
        </a:p>
      </dsp:txBody>
      <dsp:txXfrm>
        <a:off x="2876607" y="1963617"/>
        <a:ext cx="2442656" cy="366398"/>
      </dsp:txXfrm>
    </dsp:sp>
    <dsp:sp modelId="{D8B0DA64-2F29-426D-9F99-DA08BAF2C1EF}">
      <dsp:nvSpPr>
        <dsp:cNvPr id="0" name=""/>
        <dsp:cNvSpPr/>
      </dsp:nvSpPr>
      <dsp:spPr>
        <a:xfrm>
          <a:off x="2876607" y="2373242"/>
          <a:ext cx="2442656" cy="8038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- F1-Score: 0.909</a:t>
          </a:r>
          <a:r>
            <a:rPr lang="en-US" sz="1200" kern="1200">
              <a:latin typeface="Calibri"/>
            </a:rPr>
            <a:t>.</a:t>
          </a:r>
          <a:endParaRPr lang="en-US" sz="1200" kern="1200"/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- AUROC: 0.993</a:t>
          </a:r>
          <a:r>
            <a:rPr lang="en-US" sz="1200" kern="1200">
              <a:latin typeface="Calibri"/>
            </a:rPr>
            <a:t>.</a:t>
          </a:r>
          <a:endParaRPr lang="en-US" sz="1200" kern="1200"/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- Recall: 0.833 (</a:t>
          </a:r>
          <a:r>
            <a:rPr lang="en-US" sz="1200" kern="1200" err="1"/>
            <a:t>Detecta</a:t>
          </a:r>
          <a:r>
            <a:rPr lang="en-US" sz="1200" kern="1200"/>
            <a:t> </a:t>
          </a:r>
          <a:r>
            <a:rPr lang="en-US" sz="1200" kern="1200" err="1"/>
            <a:t>el</a:t>
          </a:r>
          <a:r>
            <a:rPr lang="en-US" sz="1200" kern="1200"/>
            <a:t> 83% de las </a:t>
          </a:r>
          <a:r>
            <a:rPr lang="en-US" sz="1200" kern="1200" err="1"/>
            <a:t>fugas</a:t>
          </a:r>
          <a:r>
            <a:rPr lang="en-US" sz="1200" kern="1200"/>
            <a:t>).</a:t>
          </a:r>
        </a:p>
      </dsp:txBody>
      <dsp:txXfrm>
        <a:off x="2876607" y="2373242"/>
        <a:ext cx="2442656" cy="803810"/>
      </dsp:txXfrm>
    </dsp:sp>
    <dsp:sp modelId="{C33DA09D-076A-4673-9919-C000A1CBA247}">
      <dsp:nvSpPr>
        <dsp:cNvPr id="0" name=""/>
        <dsp:cNvSpPr/>
      </dsp:nvSpPr>
      <dsp:spPr>
        <a:xfrm>
          <a:off x="5746728" y="1015752"/>
          <a:ext cx="854929" cy="85492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CBF0D6-A15B-4EF8-93C6-0F66431EBDFC}">
      <dsp:nvSpPr>
        <dsp:cNvPr id="0" name=""/>
        <dsp:cNvSpPr/>
      </dsp:nvSpPr>
      <dsp:spPr>
        <a:xfrm>
          <a:off x="5746728" y="1963617"/>
          <a:ext cx="2442656" cy="366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600" kern="1200"/>
            <a:t>Factor </a:t>
          </a:r>
          <a:r>
            <a:rPr lang="en-US" sz="1600" kern="1200" err="1"/>
            <a:t>Crítico</a:t>
          </a:r>
          <a:r>
            <a:rPr lang="en-US" sz="1600" kern="1200"/>
            <a:t>:</a:t>
          </a:r>
        </a:p>
      </dsp:txBody>
      <dsp:txXfrm>
        <a:off x="5746728" y="1963617"/>
        <a:ext cx="2442656" cy="366398"/>
      </dsp:txXfrm>
    </dsp:sp>
    <dsp:sp modelId="{A3BE7470-541E-4566-ACA6-5E4AEDFA6A61}">
      <dsp:nvSpPr>
        <dsp:cNvPr id="0" name=""/>
        <dsp:cNvSpPr/>
      </dsp:nvSpPr>
      <dsp:spPr>
        <a:xfrm>
          <a:off x="5746728" y="2373242"/>
          <a:ext cx="2442656" cy="8038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- La '</a:t>
          </a:r>
          <a:r>
            <a:rPr lang="en-US" sz="1200" kern="1200" err="1"/>
            <a:t>Recencia</a:t>
          </a:r>
          <a:r>
            <a:rPr lang="en-US" sz="1200" kern="1200"/>
            <a:t>' (días sin </a:t>
          </a:r>
          <a:r>
            <a:rPr lang="en-US" sz="1200" kern="1200" err="1"/>
            <a:t>compra</a:t>
          </a:r>
          <a:r>
            <a:rPr lang="en-US" sz="1200" kern="1200"/>
            <a:t>) es </a:t>
          </a:r>
          <a:r>
            <a:rPr lang="en-US" sz="1200" kern="1200" err="1"/>
            <a:t>el</a:t>
          </a:r>
          <a:r>
            <a:rPr lang="en-US" sz="1200" kern="1200"/>
            <a:t> predictor </a:t>
          </a:r>
          <a:r>
            <a:rPr lang="en-US" sz="1200" kern="1200" err="1"/>
            <a:t>más</a:t>
          </a:r>
          <a:r>
            <a:rPr lang="en-US" sz="1200" kern="1200"/>
            <a:t> </a:t>
          </a:r>
          <a:r>
            <a:rPr lang="en-US" sz="1200" kern="1200" err="1"/>
            <a:t>fuerte</a:t>
          </a:r>
          <a:r>
            <a:rPr lang="en-US" sz="1200" kern="1200"/>
            <a:t> </a:t>
          </a:r>
          <a:r>
            <a:rPr lang="en-US" sz="1200" kern="1200">
              <a:latin typeface="Calibri"/>
            </a:rPr>
            <a:t>.</a:t>
          </a:r>
          <a:endParaRPr lang="en-US" sz="1200" kern="1200"/>
        </a:p>
      </dsp:txBody>
      <dsp:txXfrm>
        <a:off x="5746728" y="2373242"/>
        <a:ext cx="2442656" cy="80381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D8CE7B-B4F9-4EF4-AFAE-BB56D44C763F}">
      <dsp:nvSpPr>
        <dsp:cNvPr id="0" name=""/>
        <dsp:cNvSpPr/>
      </dsp:nvSpPr>
      <dsp:spPr>
        <a:xfrm>
          <a:off x="0" y="511"/>
          <a:ext cx="8195871" cy="119765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FEBC00-C9D3-4C56-9749-E9FF6E392AAE}">
      <dsp:nvSpPr>
        <dsp:cNvPr id="0" name=""/>
        <dsp:cNvSpPr/>
      </dsp:nvSpPr>
      <dsp:spPr>
        <a:xfrm>
          <a:off x="362289" y="269983"/>
          <a:ext cx="658708" cy="65870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56DC88-AC99-44EC-BDB9-49A607A921BE}">
      <dsp:nvSpPr>
        <dsp:cNvPr id="0" name=""/>
        <dsp:cNvSpPr/>
      </dsp:nvSpPr>
      <dsp:spPr>
        <a:xfrm>
          <a:off x="1383287" y="511"/>
          <a:ext cx="3688141" cy="11976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6751" tIns="126751" rIns="126751" bIns="12675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err="1"/>
            <a:t>Alerta</a:t>
          </a:r>
          <a:r>
            <a:rPr lang="en-US" sz="2500" kern="1200"/>
            <a:t> </a:t>
          </a:r>
          <a:r>
            <a:rPr lang="en-US" sz="2500" kern="1200" err="1"/>
            <a:t>Temprana</a:t>
          </a:r>
          <a:r>
            <a:rPr lang="en-US" sz="2500" kern="1200"/>
            <a:t>:</a:t>
          </a:r>
        </a:p>
      </dsp:txBody>
      <dsp:txXfrm>
        <a:off x="1383287" y="511"/>
        <a:ext cx="3688141" cy="1197651"/>
      </dsp:txXfrm>
    </dsp:sp>
    <dsp:sp modelId="{1618A8E3-F4DE-42C3-B883-2E0CDAE9B555}">
      <dsp:nvSpPr>
        <dsp:cNvPr id="0" name=""/>
        <dsp:cNvSpPr/>
      </dsp:nvSpPr>
      <dsp:spPr>
        <a:xfrm>
          <a:off x="5071429" y="511"/>
          <a:ext cx="3124441" cy="11976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6751" tIns="126751" rIns="126751" bIns="126751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Se </a:t>
          </a:r>
          <a:r>
            <a:rPr lang="en-US" sz="1500" kern="1200" err="1"/>
            <a:t>detectaron</a:t>
          </a:r>
          <a:r>
            <a:rPr lang="en-US" sz="1500" kern="1200"/>
            <a:t> 20 </a:t>
          </a:r>
          <a:r>
            <a:rPr lang="en-US" sz="1500" kern="1200" err="1"/>
            <a:t>distribuidores</a:t>
          </a:r>
          <a:r>
            <a:rPr lang="en-US" sz="1500" kern="1200"/>
            <a:t> </a:t>
          </a:r>
          <a:r>
            <a:rPr lang="en-US" sz="1500" kern="1200" err="1"/>
            <a:t>en</a:t>
          </a:r>
          <a:r>
            <a:rPr lang="en-US" sz="1500" kern="1200"/>
            <a:t> </a:t>
          </a:r>
          <a:r>
            <a:rPr lang="en-US" sz="1500" kern="1200" err="1"/>
            <a:t>riesgo</a:t>
          </a:r>
          <a:r>
            <a:rPr lang="en-US" sz="1500" kern="1200"/>
            <a:t> </a:t>
          </a:r>
          <a:r>
            <a:rPr lang="en-US" sz="1500" kern="1200" err="1"/>
            <a:t>inminente</a:t>
          </a:r>
          <a:r>
            <a:rPr lang="en-US" sz="1500" kern="1200">
              <a:latin typeface="Calibri"/>
            </a:rPr>
            <a:t>.</a:t>
          </a:r>
          <a:endParaRPr lang="en-US" sz="1500" kern="1200"/>
        </a:p>
      </dsp:txBody>
      <dsp:txXfrm>
        <a:off x="5071429" y="511"/>
        <a:ext cx="3124441" cy="1197651"/>
      </dsp:txXfrm>
    </dsp:sp>
    <dsp:sp modelId="{54F79030-3AE3-460B-973F-A2EE917695AB}">
      <dsp:nvSpPr>
        <dsp:cNvPr id="0" name=""/>
        <dsp:cNvSpPr/>
      </dsp:nvSpPr>
      <dsp:spPr>
        <a:xfrm>
          <a:off x="0" y="1497576"/>
          <a:ext cx="8195871" cy="119765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93ED63-6C8E-44C6-B30F-C377CE89A809}">
      <dsp:nvSpPr>
        <dsp:cNvPr id="0" name=""/>
        <dsp:cNvSpPr/>
      </dsp:nvSpPr>
      <dsp:spPr>
        <a:xfrm>
          <a:off x="362289" y="1767048"/>
          <a:ext cx="658708" cy="65870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FA501C-03F1-4635-B4AA-E89198317A1C}">
      <dsp:nvSpPr>
        <dsp:cNvPr id="0" name=""/>
        <dsp:cNvSpPr/>
      </dsp:nvSpPr>
      <dsp:spPr>
        <a:xfrm>
          <a:off x="1383287" y="1497576"/>
          <a:ext cx="3688141" cy="11976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6751" tIns="126751" rIns="126751" bIns="12675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err="1"/>
            <a:t>Distribución</a:t>
          </a:r>
          <a:r>
            <a:rPr lang="en-US" sz="2500" kern="1200"/>
            <a:t> </a:t>
          </a:r>
          <a:r>
            <a:rPr lang="en-US" sz="2500" kern="1200" err="1"/>
            <a:t>Geográfica</a:t>
          </a:r>
          <a:r>
            <a:rPr lang="en-US" sz="2500" kern="1200"/>
            <a:t>:</a:t>
          </a:r>
        </a:p>
      </dsp:txBody>
      <dsp:txXfrm>
        <a:off x="1383287" y="1497576"/>
        <a:ext cx="3688141" cy="1197651"/>
      </dsp:txXfrm>
    </dsp:sp>
    <dsp:sp modelId="{CBF7836C-2B6B-4B81-87F4-3B5F9DC3374C}">
      <dsp:nvSpPr>
        <dsp:cNvPr id="0" name=""/>
        <dsp:cNvSpPr/>
      </dsp:nvSpPr>
      <dsp:spPr>
        <a:xfrm>
          <a:off x="5071429" y="1497576"/>
          <a:ext cx="3124441" cy="11976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6751" tIns="126751" rIns="126751" bIns="126751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Arequipa: 14 </a:t>
          </a:r>
          <a:r>
            <a:rPr lang="en-US" sz="1500" kern="1200" err="1"/>
            <a:t>distribuidores</a:t>
          </a:r>
          <a:r>
            <a:rPr lang="en-US" sz="1500" kern="1200"/>
            <a:t> (Zona </a:t>
          </a:r>
          <a:r>
            <a:rPr lang="en-US" sz="1500" kern="1200" err="1"/>
            <a:t>Crítica</a:t>
          </a:r>
          <a:r>
            <a:rPr lang="en-US" sz="1500" kern="1200">
              <a:latin typeface="Calibri"/>
            </a:rPr>
            <a:t>).</a:t>
          </a:r>
          <a:endParaRPr lang="en-US" sz="1500" kern="1200"/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Cusco y Puno: 3 </a:t>
          </a:r>
          <a:r>
            <a:rPr lang="en-US" sz="1500" kern="1200" err="1"/>
            <a:t>distribuidores</a:t>
          </a:r>
          <a:r>
            <a:rPr lang="en-US" sz="1500" kern="1200"/>
            <a:t> </a:t>
          </a:r>
          <a:r>
            <a:rPr lang="en-US" sz="1500" kern="1200" err="1"/>
            <a:t>cada</a:t>
          </a:r>
          <a:r>
            <a:rPr lang="en-US" sz="1500" kern="1200"/>
            <a:t> uno.</a:t>
          </a:r>
        </a:p>
      </dsp:txBody>
      <dsp:txXfrm>
        <a:off x="5071429" y="1497576"/>
        <a:ext cx="3124441" cy="1197651"/>
      </dsp:txXfrm>
    </dsp:sp>
    <dsp:sp modelId="{A255A7C7-F5F9-401A-8FDE-5B611429EACD}">
      <dsp:nvSpPr>
        <dsp:cNvPr id="0" name=""/>
        <dsp:cNvSpPr/>
      </dsp:nvSpPr>
      <dsp:spPr>
        <a:xfrm>
          <a:off x="0" y="2994641"/>
          <a:ext cx="8195871" cy="119765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746EA0-E206-4C2D-97D0-B0194CF0597B}">
      <dsp:nvSpPr>
        <dsp:cNvPr id="0" name=""/>
        <dsp:cNvSpPr/>
      </dsp:nvSpPr>
      <dsp:spPr>
        <a:xfrm>
          <a:off x="362289" y="3264113"/>
          <a:ext cx="658708" cy="65870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BB3FB9-FEAC-4B1D-BEDC-F6FECA05D787}">
      <dsp:nvSpPr>
        <dsp:cNvPr id="0" name=""/>
        <dsp:cNvSpPr/>
      </dsp:nvSpPr>
      <dsp:spPr>
        <a:xfrm>
          <a:off x="1383287" y="2994641"/>
          <a:ext cx="3688141" cy="11976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6751" tIns="126751" rIns="126751" bIns="12675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Casos </a:t>
          </a:r>
          <a:r>
            <a:rPr lang="en-US" sz="2500" kern="1200" err="1"/>
            <a:t>Críticos</a:t>
          </a:r>
          <a:r>
            <a:rPr lang="en-US" sz="2500" kern="1200"/>
            <a:t> </a:t>
          </a:r>
          <a:r>
            <a:rPr lang="en-US" sz="2500" kern="1200" err="1"/>
            <a:t>Detectados</a:t>
          </a:r>
          <a:r>
            <a:rPr lang="en-US" sz="2500" kern="1200"/>
            <a:t>:</a:t>
          </a:r>
        </a:p>
      </dsp:txBody>
      <dsp:txXfrm>
        <a:off x="1383287" y="2994641"/>
        <a:ext cx="3688141" cy="1197651"/>
      </dsp:txXfrm>
    </dsp:sp>
    <dsp:sp modelId="{7667247D-9002-4B6C-B0CF-3BF08EE6F6EC}">
      <dsp:nvSpPr>
        <dsp:cNvPr id="0" name=""/>
        <dsp:cNvSpPr/>
      </dsp:nvSpPr>
      <dsp:spPr>
        <a:xfrm>
          <a:off x="5071429" y="2994641"/>
          <a:ext cx="3124441" cy="11976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6751" tIns="126751" rIns="126751" bIns="126751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'RED BUSSINES EIRL' (103 días inactivo</a:t>
          </a:r>
          <a:r>
            <a:rPr lang="en-US" sz="1500" kern="1200">
              <a:latin typeface="Calibri"/>
            </a:rPr>
            <a:t>).</a:t>
          </a:r>
          <a:endParaRPr lang="en-US" sz="1500" kern="1200"/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'PRIME MOVIL PERU E.I.R.L' (81 días </a:t>
          </a:r>
          <a:r>
            <a:rPr lang="en-US" sz="1500" kern="1200" err="1"/>
            <a:t>inactivo</a:t>
          </a:r>
          <a:r>
            <a:rPr lang="en-US" sz="1500" kern="1200"/>
            <a:t>).</a:t>
          </a:r>
        </a:p>
      </dsp:txBody>
      <dsp:txXfrm>
        <a:off x="5071429" y="2994641"/>
        <a:ext cx="3124441" cy="119765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FCFD58-5A78-49C2-BF04-BD78BEC3922F}">
      <dsp:nvSpPr>
        <dsp:cNvPr id="0" name=""/>
        <dsp:cNvSpPr/>
      </dsp:nvSpPr>
      <dsp:spPr>
        <a:xfrm>
          <a:off x="38" y="189248"/>
          <a:ext cx="3685337" cy="9735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err="1"/>
            <a:t>Conclusiones</a:t>
          </a:r>
          <a:r>
            <a:rPr lang="en-US" sz="2700" kern="1200"/>
            <a:t>:</a:t>
          </a:r>
        </a:p>
      </dsp:txBody>
      <dsp:txXfrm>
        <a:off x="38" y="189248"/>
        <a:ext cx="3685337" cy="973500"/>
      </dsp:txXfrm>
    </dsp:sp>
    <dsp:sp modelId="{2844A800-665E-4703-B907-E2FBCC72BA09}">
      <dsp:nvSpPr>
        <dsp:cNvPr id="0" name=""/>
        <dsp:cNvSpPr/>
      </dsp:nvSpPr>
      <dsp:spPr>
        <a:xfrm>
          <a:off x="38" y="1162748"/>
          <a:ext cx="3685337" cy="2999341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700" kern="1200" err="1"/>
            <a:t>Validación</a:t>
          </a:r>
          <a:r>
            <a:rPr lang="en-US" sz="2700" kern="1200"/>
            <a:t>: La </a:t>
          </a:r>
          <a:r>
            <a:rPr lang="en-US" sz="2700" kern="1200" err="1"/>
            <a:t>metodología</a:t>
          </a:r>
          <a:r>
            <a:rPr lang="en-US" sz="2700" kern="1200"/>
            <a:t> </a:t>
          </a:r>
          <a:r>
            <a:rPr lang="en-US" sz="2700" kern="1200" err="1"/>
            <a:t>híbrida</a:t>
          </a:r>
          <a:r>
            <a:rPr lang="en-US" sz="2700" kern="1200"/>
            <a:t> es </a:t>
          </a:r>
          <a:r>
            <a:rPr lang="en-US" sz="2700" kern="1200" err="1"/>
            <a:t>efectiva</a:t>
          </a:r>
          <a:r>
            <a:rPr lang="en-US" sz="2700" kern="1200"/>
            <a:t> (F1 &gt; 90</a:t>
          </a:r>
          <a:r>
            <a:rPr lang="en-US" sz="2700" kern="1200">
              <a:latin typeface="Calibri"/>
            </a:rPr>
            <a:t>%).</a:t>
          </a:r>
          <a:endParaRPr lang="en-US" sz="2700" kern="120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700" kern="1200"/>
            <a:t>Regla de </a:t>
          </a:r>
          <a:r>
            <a:rPr lang="en-US" sz="2700" kern="1200" err="1"/>
            <a:t>Negocio</a:t>
          </a:r>
          <a:r>
            <a:rPr lang="en-US" sz="2700" kern="1200"/>
            <a:t>: &gt;100 días sin </a:t>
          </a:r>
          <a:r>
            <a:rPr lang="en-US" sz="2700" kern="1200" err="1"/>
            <a:t>compra</a:t>
          </a:r>
          <a:r>
            <a:rPr lang="en-US" sz="2700" kern="1200"/>
            <a:t> = Riesgo Crítico</a:t>
          </a:r>
          <a:r>
            <a:rPr lang="en-US" sz="2700" kern="1200">
              <a:latin typeface="Calibri"/>
            </a:rPr>
            <a:t>.</a:t>
          </a:r>
          <a:endParaRPr lang="en-US" sz="2700" kern="1200"/>
        </a:p>
      </dsp:txBody>
      <dsp:txXfrm>
        <a:off x="38" y="1162748"/>
        <a:ext cx="3685337" cy="2999341"/>
      </dsp:txXfrm>
    </dsp:sp>
    <dsp:sp modelId="{4CAE504B-DB87-4761-848D-113421E10D5C}">
      <dsp:nvSpPr>
        <dsp:cNvPr id="0" name=""/>
        <dsp:cNvSpPr/>
      </dsp:nvSpPr>
      <dsp:spPr>
        <a:xfrm>
          <a:off x="4201323" y="189248"/>
          <a:ext cx="3685337" cy="973500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err="1"/>
            <a:t>Recomendación</a:t>
          </a:r>
          <a:r>
            <a:rPr lang="en-US" sz="2700" kern="1200"/>
            <a:t> (Call to Action):</a:t>
          </a:r>
        </a:p>
      </dsp:txBody>
      <dsp:txXfrm>
        <a:off x="4201323" y="189248"/>
        <a:ext cx="3685337" cy="973500"/>
      </dsp:txXfrm>
    </dsp:sp>
    <dsp:sp modelId="{46BAC14B-5401-457D-8A64-C41B04D0FF44}">
      <dsp:nvSpPr>
        <dsp:cNvPr id="0" name=""/>
        <dsp:cNvSpPr/>
      </dsp:nvSpPr>
      <dsp:spPr>
        <a:xfrm>
          <a:off x="4201323" y="1162748"/>
          <a:ext cx="3685337" cy="2999341"/>
        </a:xfrm>
        <a:prstGeom prst="rect">
          <a:avLst/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700" kern="1200" err="1"/>
            <a:t>Intervención</a:t>
          </a:r>
          <a:r>
            <a:rPr lang="en-US" sz="2700" kern="1200"/>
            <a:t> </a:t>
          </a:r>
          <a:r>
            <a:rPr lang="en-US" sz="2700" kern="1200" err="1"/>
            <a:t>inmediata</a:t>
          </a:r>
          <a:r>
            <a:rPr lang="en-US" sz="2700" kern="1200"/>
            <a:t> del </a:t>
          </a:r>
          <a:r>
            <a:rPr lang="en-US" sz="2700" kern="1200" err="1"/>
            <a:t>equipo</a:t>
          </a:r>
          <a:r>
            <a:rPr lang="en-US" sz="2700" kern="1200"/>
            <a:t> de </a:t>
          </a:r>
          <a:r>
            <a:rPr lang="en-US" sz="2700" kern="1200" err="1"/>
            <a:t>ventas</a:t>
          </a:r>
          <a:r>
            <a:rPr lang="en-US" sz="2700" kern="1200"/>
            <a:t> </a:t>
          </a:r>
          <a:r>
            <a:rPr lang="en-US" sz="2700" kern="1200" err="1"/>
            <a:t>sobre</a:t>
          </a:r>
          <a:r>
            <a:rPr lang="en-US" sz="2700" kern="1200"/>
            <a:t> </a:t>
          </a:r>
          <a:r>
            <a:rPr lang="en-US" sz="2700" kern="1200" err="1"/>
            <a:t>los</a:t>
          </a:r>
          <a:r>
            <a:rPr lang="en-US" sz="2700" kern="1200"/>
            <a:t> 20 </a:t>
          </a:r>
          <a:r>
            <a:rPr lang="en-US" sz="2700" kern="1200" err="1"/>
            <a:t>distribuidores</a:t>
          </a:r>
          <a:r>
            <a:rPr lang="en-US" sz="2700" kern="1200"/>
            <a:t> </a:t>
          </a:r>
          <a:r>
            <a:rPr lang="en-US" sz="2700" kern="1200" err="1"/>
            <a:t>detectados</a:t>
          </a:r>
          <a:r>
            <a:rPr lang="en-US" sz="2700" kern="1200"/>
            <a:t> </a:t>
          </a:r>
          <a:r>
            <a:rPr lang="en-US" sz="2700" kern="1200" err="1"/>
            <a:t>en</a:t>
          </a:r>
          <a:r>
            <a:rPr lang="en-US" sz="2700" kern="1200"/>
            <a:t> Arequipa, Cusco y Puno</a:t>
          </a:r>
          <a:r>
            <a:rPr lang="en-US" sz="2700" kern="1200">
              <a:latin typeface="Calibri"/>
            </a:rPr>
            <a:t>.</a:t>
          </a:r>
          <a:endParaRPr lang="en-US" sz="2700" kern="1200"/>
        </a:p>
      </dsp:txBody>
      <dsp:txXfrm>
        <a:off x="4201323" y="1162748"/>
        <a:ext cx="3685337" cy="29993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6/7/layout/VerticalDownArrowProcess">
  <dgm:title val="Vertical Down Arrow Process"/>
  <dgm:desc val="Use to show a progression; a timeline; sequential steps in a task, process, or workflow; or to emphasize movement or direction. Level 1 text appears inside an arrow shape while Level 2 text appears below the arrow shapes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36"/>
      <dgm:constr type="primFontSz" for="des" forName="parentTextArrow" refType="primFontSz" refFor="des" refForName="parentTextBox" op="equ"/>
      <dgm:constr type="primFontSz" for="des" forName="descendantArrow" val="24"/>
      <dgm:constr type="primFontSz" for="des" forName="descendantArrow" refType="primFontSz" refFor="des" refForName="parentTextArrow" op="lte"/>
      <dgm:constr type="primFontSz" for="des" forName="descendantBox" refType="primFontSz" refFor="des" refForName="parentTextArrow" op="lte"/>
      <dgm:constr type="primFontSz" for="des" forName="descendantBox" refType="primFontSz" refFor="des" refForName="parentTextBox" op="lte"/>
      <dgm:constr type="primFontSz" for="des" forName="descendantArrow" refType="primFontSz" refFor="des" refForName="parentTextBox" op="lte"/>
      <dgm:constr type="primFontSz" for="des" forName="descendantBox" refType="primFontSz" refFor="des" refForName="descendan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Box" refType="w" fact="0.25"/>
              <dgm:constr type="h" for="ch" forName="parentTextBox" refType="h"/>
              <dgm:constr type="t" for="ch" forName="parentTextBox"/>
              <dgm:constr type="w" for="ch" forName="descendantBox" refType="w" fact="0.75"/>
              <dgm:constr type="l" for="ch" forName="descendantBox" refType="w" fact="0.25"/>
              <dgm:constr type="b" for="ch" forName="descendantBox" refType="h"/>
              <dgm:constr type="h" for="ch" forName="descendantBox" refType="h"/>
            </dgm:constrLst>
            <dgm:ruleLst/>
            <dgm:layoutNode name="parentTextBox" styleLbl="alignNode1">
              <dgm:alg type="tx"/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descendantBox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presOf axis="des" ptType="node"/>
              <dgm:ruleLst>
                <dgm:rule type="primFontSz" val="11" fact="NaN" max="NaN"/>
              </dgm:ruleLst>
            </dgm:layoutNod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Arrow" refType="w" fact="0.25"/>
              <dgm:constr type="t" for="ch" forName="parentTextArrow"/>
              <dgm:constr type="h" for="ch" forName="parentTextArrow" refType="h" fact="0.65"/>
              <dgm:constr type="w" for="ch" forName="arrow" refType="w" fact="0.25"/>
              <dgm:constr type="h" for="ch" forName="arrow" refType="h"/>
              <dgm:constr type="l" for="ch" forName="descendantArrow" refType="w" fact="0.25"/>
              <dgm:constr type="w" for="ch" forName="descendantArrow" refType="w" fact="0.75"/>
              <dgm:constr type="b" for="ch" forName="descendantArrow" refType="h" fact="0.65"/>
              <dgm:constr type="h" for="ch" forName="descendantArrow" refType="h" fact="0.65"/>
            </dgm:constrLst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arrow" styleLbl="alignNode1">
              <dgm:alg type="sp"/>
              <dgm:shape xmlns:r="http://schemas.openxmlformats.org/officeDocument/2006/relationships" rot="180" type="upArrowCallout" r:blip="">
                <dgm:adjLst>
                  <dgm:adj idx="1" val="0.05"/>
                  <dgm:adj idx="2" val="0.1"/>
                  <dgm:adj idx="3" val="0.15"/>
                </dgm:adjLst>
              </dgm:shape>
              <dgm:presOf axis="self"/>
              <dgm:constrLst/>
              <dgm:ruleLst/>
            </dgm:layoutNode>
            <dgm:layoutNode name="descendantArrow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ruleLst>
                <dgm:rule type="primFontSz" val="11" fact="NaN" max="NaN"/>
              </dgm:ruleLst>
            </dgm:layoutNod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E30439A-8A5B-46EC-8283-9B6B031D40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CEAD642-85CF-4750-8432-7C80C901F0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27"/>
            <a:ext cx="9144000" cy="68580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A33EEAE-15D5-4119-8C1E-89D943F91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341640" y="-1720"/>
            <a:ext cx="8812530" cy="6840685"/>
          </a:xfrm>
          <a:prstGeom prst="rect">
            <a:avLst/>
          </a:prstGeom>
          <a:gradFill>
            <a:gsLst>
              <a:gs pos="21000">
                <a:schemeClr val="accent1">
                  <a:lumMod val="50000"/>
                  <a:alpha val="61000"/>
                </a:schemeClr>
              </a:gs>
              <a:gs pos="100000">
                <a:schemeClr val="accent1">
                  <a:alpha val="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30D8B3B-9B80-4025-B934-26DC7D7CD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4540" y="-1291"/>
            <a:ext cx="2706134" cy="6858864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0"/>
                </a:schemeClr>
              </a:gs>
              <a:gs pos="99000">
                <a:srgbClr val="000000">
                  <a:alpha val="41000"/>
                </a:srgb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5A1B09C-1565-46F8-B70F-621C5EB48A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5274173">
            <a:off x="3923854" y="1402819"/>
            <a:ext cx="4967533" cy="3741293"/>
          </a:xfrm>
          <a:prstGeom prst="ellipse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79000">
                <a:schemeClr val="accent1">
                  <a:lumMod val="60000"/>
                  <a:lumOff val="4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0148" y="818984"/>
            <a:ext cx="4947184" cy="3268520"/>
          </a:xfrm>
        </p:spPr>
        <p:txBody>
          <a:bodyPr>
            <a:normAutofit/>
          </a:bodyPr>
          <a:lstStyle/>
          <a:p>
            <a:pPr algn="r"/>
            <a:r>
              <a:rPr lang="es-ES" sz="4200">
                <a:solidFill>
                  <a:srgbClr val="FFFFFF"/>
                </a:solidFill>
              </a:rPr>
              <a:t>Segmentación y Predicción de Churn de Distribuidores</a:t>
            </a:r>
          </a:p>
          <a:p>
            <a:pPr algn="r"/>
            <a:r>
              <a:rPr lang="es-ES" sz="4200">
                <a:solidFill>
                  <a:srgbClr val="FFFFFF"/>
                </a:solidFill>
              </a:rPr>
              <a:t>Región Sur - Claro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C516CC8-80AC-446C-A56E-9F54B72104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735" y="4480038"/>
            <a:ext cx="9134528" cy="2377962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34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64244" y="4806295"/>
            <a:ext cx="3782499" cy="1241828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algn="r">
              <a:lnSpc>
                <a:spcPct val="90000"/>
              </a:lnSpc>
            </a:pPr>
            <a:r>
              <a:rPr lang="es-ES" sz="2200">
                <a:solidFill>
                  <a:srgbClr val="FFFFFF"/>
                </a:solidFill>
              </a:rPr>
              <a:t>Trabajo Final </a:t>
            </a:r>
            <a:endParaRPr lang="es-ES" sz="2200">
              <a:solidFill>
                <a:srgbClr val="FFFFFF"/>
              </a:solidFill>
              <a:ea typeface="Calibri"/>
              <a:cs typeface="Calibri"/>
            </a:endParaRPr>
          </a:p>
          <a:p>
            <a:pPr algn="r">
              <a:lnSpc>
                <a:spcPct val="90000"/>
              </a:lnSpc>
            </a:pPr>
            <a:r>
              <a:rPr lang="es-ES" sz="2200">
                <a:solidFill>
                  <a:srgbClr val="FFFFFF"/>
                </a:solidFill>
                <a:ea typeface="Calibri"/>
                <a:cs typeface="Calibri"/>
              </a:rPr>
              <a:t>Curso: Machine </a:t>
            </a:r>
            <a:r>
              <a:rPr lang="es-ES" sz="2200" err="1">
                <a:solidFill>
                  <a:srgbClr val="FFFFFF"/>
                </a:solidFill>
                <a:ea typeface="Calibri"/>
                <a:cs typeface="Calibri"/>
              </a:rPr>
              <a:t>Learning</a:t>
            </a:r>
            <a:endParaRPr lang="es-ES" sz="2200" err="1">
              <a:solidFill>
                <a:srgbClr val="FFFFFF"/>
              </a:solidFill>
            </a:endParaRPr>
          </a:p>
          <a:p>
            <a:pPr algn="r">
              <a:lnSpc>
                <a:spcPct val="90000"/>
              </a:lnSpc>
            </a:pPr>
            <a:r>
              <a:rPr lang="es-ES" sz="2200">
                <a:solidFill>
                  <a:srgbClr val="FFFFFF"/>
                </a:solidFill>
                <a:ea typeface="Calibri"/>
                <a:cs typeface="Calibri"/>
              </a:rPr>
              <a:t>Maestría en Inteligencia Artificial</a:t>
            </a:r>
            <a:endParaRPr lang="es-ES" sz="2200">
              <a:solidFill>
                <a:srgbClr val="FFFFFF"/>
              </a:solidFill>
            </a:endParaRPr>
          </a:p>
          <a:p>
            <a:pPr algn="r">
              <a:lnSpc>
                <a:spcPct val="90000"/>
              </a:lnSpc>
            </a:pPr>
            <a:r>
              <a:rPr lang="es-ES" sz="2200">
                <a:solidFill>
                  <a:srgbClr val="FFFFFF"/>
                </a:solidFill>
              </a:rPr>
              <a:t>Enero 2026</a:t>
            </a:r>
            <a:endParaRPr lang="es-ES" sz="2200">
              <a:solidFill>
                <a:srgbClr val="FFFFFF"/>
              </a:solidFill>
              <a:ea typeface="Calibri"/>
              <a:cs typeface="Calibri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3947E58-F088-49F1-A3D1-DEA690192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4368117" y="2081692"/>
            <a:ext cx="6857572" cy="2694194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0"/>
                </a:srgb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AFF4E458-A1E3-3A60-B4CD-694E931616FD}"/>
              </a:ext>
            </a:extLst>
          </p:cNvPr>
          <p:cNvSpPr txBox="1"/>
          <p:nvPr/>
        </p:nvSpPr>
        <p:spPr>
          <a:xfrm>
            <a:off x="525828" y="4686634"/>
            <a:ext cx="3897605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>
                <a:solidFill>
                  <a:srgbClr val="FFFFFF"/>
                </a:solidFill>
                <a:ea typeface="Calibri"/>
                <a:cs typeface="Calibri"/>
              </a:rPr>
              <a:t>GRUPO 8</a:t>
            </a:r>
            <a:endParaRPr lang="en-US">
              <a:solidFill>
                <a:srgbClr val="FFFFFF"/>
              </a:solidFill>
              <a:ea typeface="Calibri"/>
              <a:cs typeface="Calibri"/>
            </a:endParaRPr>
          </a:p>
          <a:p>
            <a:r>
              <a:rPr lang="es-ES">
                <a:solidFill>
                  <a:srgbClr val="FFFFFF"/>
                </a:solidFill>
                <a:ea typeface="Calibri"/>
                <a:cs typeface="Calibri"/>
              </a:rPr>
              <a:t>DEL RIO, BRIDGITTE</a:t>
            </a:r>
            <a:endParaRPr lang="en-US">
              <a:ea typeface="Calibri"/>
              <a:cs typeface="Calibri"/>
            </a:endParaRPr>
          </a:p>
          <a:p>
            <a:r>
              <a:rPr lang="es-ES">
                <a:solidFill>
                  <a:srgbClr val="FFFFFF"/>
                </a:solidFill>
                <a:ea typeface="Calibri"/>
                <a:cs typeface="Calibri"/>
              </a:rPr>
              <a:t>LAZARO, WILLIAM</a:t>
            </a:r>
            <a:endParaRPr lang="en-US">
              <a:ea typeface="Calibri"/>
              <a:cs typeface="Calibri"/>
            </a:endParaRPr>
          </a:p>
          <a:p>
            <a:r>
              <a:rPr lang="es-ES">
                <a:solidFill>
                  <a:srgbClr val="FFFFFF"/>
                </a:solidFill>
                <a:ea typeface="Calibri"/>
                <a:cs typeface="Calibri"/>
              </a:rPr>
              <a:t>MACHADO, JULIO</a:t>
            </a:r>
            <a:endParaRPr lang="en-US">
              <a:ea typeface="Calibri"/>
              <a:cs typeface="Calibri"/>
            </a:endParaRPr>
          </a:p>
          <a:p>
            <a:r>
              <a:rPr lang="es-ES">
                <a:solidFill>
                  <a:srgbClr val="FFFFFF"/>
                </a:solidFill>
                <a:ea typeface="Calibri"/>
                <a:cs typeface="Calibri"/>
              </a:rPr>
              <a:t>PARIA, JHON</a:t>
            </a:r>
            <a:endParaRPr lang="es-E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es-ES" sz="3000">
                <a:solidFill>
                  <a:srgbClr val="FFFFFF"/>
                </a:solidFill>
              </a:rPr>
              <a:t>Contexto y Problemática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D384F22-B0F7-9A1A-0E30-B13CEC9B1C5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4591061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s-ES" sz="3500">
                <a:solidFill>
                  <a:srgbClr val="FFFFFF"/>
                </a:solidFill>
              </a:rPr>
              <a:t>Datos e Ingeniería</a:t>
            </a:r>
          </a:p>
        </p:txBody>
      </p:sp>
      <p:graphicFrame>
        <p:nvGraphicFramePr>
          <p:cNvPr id="24" name="Content Placeholder 2">
            <a:extLst>
              <a:ext uri="{FF2B5EF4-FFF2-40B4-BE49-F238E27FC236}">
                <a16:creationId xmlns:a16="http://schemas.microsoft.com/office/drawing/2014/main" id="{136717EB-F1A2-87E3-240B-737AF75D7F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036814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es-ES" sz="3200">
                <a:solidFill>
                  <a:srgbClr val="FFFFFF"/>
                </a:solidFill>
              </a:rPr>
              <a:t>Metodología Híbrida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55A14F6-9B07-A056-42B9-974A4F8B381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4602094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5741225-C690-7464-2096-B7D9BC62904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849" r="12944" b="4119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t>Resultados: Perfilamiento de Clientes</a:t>
            </a:r>
            <a:endParaRPr lang="es-E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947FA80-BAE4-AF88-3BFC-591CE8267AF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5795402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s-ES" sz="3500">
                <a:solidFill>
                  <a:srgbClr val="FFFFFF"/>
                </a:solidFill>
              </a:rPr>
              <a:t>Resultados: Predicción de Fuga</a:t>
            </a:r>
          </a:p>
        </p:txBody>
      </p:sp>
      <p:graphicFrame>
        <p:nvGraphicFramePr>
          <p:cNvPr id="25" name="Content Placeholder 2">
            <a:extLst>
              <a:ext uri="{FF2B5EF4-FFF2-40B4-BE49-F238E27FC236}">
                <a16:creationId xmlns:a16="http://schemas.microsoft.com/office/drawing/2014/main" id="{7BBB7D60-4386-FDFB-48F9-C94D039E70F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5267442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s-ES" sz="3500">
                <a:solidFill>
                  <a:srgbClr val="FFFFFF"/>
                </a:solidFill>
              </a:rPr>
              <a:t>Hallazgos Críticos y Riesgo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CFCCC28-5F1F-702E-B6E6-A7ECFE76992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1876549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EB3F739-77B6-21F1-1305-3121A42A8A3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6386" t="5569" r="8054" b="-4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t>Conclusiones y Recomendaciones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731E809-0F0E-632C-1BD4-EF069A9036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1763944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Presentación en pantalla (4:3)</PresentationFormat>
  <Slides>8</Slides>
  <Notes>0</Notes>
  <HiddenSlides>0</HiddenSlide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Office Theme</vt:lpstr>
      <vt:lpstr>Segmentación y Predicción de Churn de Distribuidores Región Sur - Claro</vt:lpstr>
      <vt:lpstr>Contexto y Problemática</vt:lpstr>
      <vt:lpstr>Datos e Ingeniería</vt:lpstr>
      <vt:lpstr>Metodología Híbrida</vt:lpstr>
      <vt:lpstr>Resultados: Perfilamiento de Clientes</vt:lpstr>
      <vt:lpstr>Resultados: Predicción de Fuga</vt:lpstr>
      <vt:lpstr>Hallazgos Críticos y Riesgo</vt:lpstr>
      <vt:lpstr>Conclusiones y Recomendaciones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revision>2</cp:revision>
  <dcterms:created xsi:type="dcterms:W3CDTF">2013-01-27T09:14:16Z</dcterms:created>
  <dcterms:modified xsi:type="dcterms:W3CDTF">2026-01-15T05:00:11Z</dcterms:modified>
  <cp:category/>
</cp:coreProperties>
</file>